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49" r:id="rId2"/>
    <p:sldMasterId id="2147483651" r:id="rId3"/>
  </p:sldMasterIdLst>
  <p:notesMasterIdLst>
    <p:notesMasterId r:id="rId49"/>
  </p:notesMasterIdLst>
  <p:handoutMasterIdLst>
    <p:handoutMasterId r:id="rId50"/>
  </p:handoutMasterIdLst>
  <p:sldIdLst>
    <p:sldId id="713" r:id="rId4"/>
    <p:sldId id="268" r:id="rId5"/>
    <p:sldId id="711" r:id="rId6"/>
    <p:sldId id="695" r:id="rId7"/>
    <p:sldId id="697" r:id="rId8"/>
    <p:sldId id="698" r:id="rId9"/>
    <p:sldId id="710" r:id="rId10"/>
    <p:sldId id="278" r:id="rId11"/>
    <p:sldId id="715" r:id="rId12"/>
    <p:sldId id="285" r:id="rId13"/>
    <p:sldId id="714" r:id="rId14"/>
    <p:sldId id="280" r:id="rId15"/>
    <p:sldId id="716" r:id="rId16"/>
    <p:sldId id="286" r:id="rId17"/>
    <p:sldId id="717" r:id="rId18"/>
    <p:sldId id="708" r:id="rId19"/>
    <p:sldId id="718" r:id="rId20"/>
    <p:sldId id="719" r:id="rId21"/>
    <p:sldId id="720" r:id="rId22"/>
    <p:sldId id="281" r:id="rId23"/>
    <p:sldId id="282" r:id="rId24"/>
    <p:sldId id="287" r:id="rId25"/>
    <p:sldId id="289" r:id="rId26"/>
    <p:sldId id="721" r:id="rId27"/>
    <p:sldId id="288" r:id="rId28"/>
    <p:sldId id="290" r:id="rId29"/>
    <p:sldId id="722" r:id="rId30"/>
    <p:sldId id="291" r:id="rId31"/>
    <p:sldId id="686" r:id="rId32"/>
    <p:sldId id="688" r:id="rId33"/>
    <p:sldId id="724" r:id="rId34"/>
    <p:sldId id="274" r:id="rId35"/>
    <p:sldId id="699" r:id="rId36"/>
    <p:sldId id="700" r:id="rId37"/>
    <p:sldId id="725" r:id="rId38"/>
    <p:sldId id="703" r:id="rId39"/>
    <p:sldId id="704" r:id="rId40"/>
    <p:sldId id="706" r:id="rId41"/>
    <p:sldId id="707" r:id="rId42"/>
    <p:sldId id="726" r:id="rId43"/>
    <p:sldId id="272" r:id="rId44"/>
    <p:sldId id="727" r:id="rId45"/>
    <p:sldId id="275" r:id="rId46"/>
    <p:sldId id="712" r:id="rId47"/>
    <p:sldId id="271" r:id="rId48"/>
  </p:sldIdLst>
  <p:sldSz cx="24384000" cy="13716000"/>
  <p:notesSz cx="6858000" cy="9144000"/>
  <p:defaultTextStyle>
    <a:defPPr>
      <a:defRPr lang="en-US"/>
    </a:defPPr>
    <a:lvl1pPr algn="l" rtl="0" eaLnBrk="0" fontAlgn="base" hangingPunct="0">
      <a:spcBef>
        <a:spcPct val="0"/>
      </a:spcBef>
      <a:spcAft>
        <a:spcPct val="0"/>
      </a:spcAft>
      <a:defRPr sz="11200" kern="1200">
        <a:solidFill>
          <a:srgbClr val="000000"/>
        </a:solidFill>
        <a:latin typeface="Gill Sans" pitchFamily="1" charset="0"/>
        <a:ea typeface="ヒラギノ角ゴ ProN W3" pitchFamily="1" charset="-128"/>
        <a:cs typeface="+mn-cs"/>
        <a:sym typeface="Gill Sans" pitchFamily="1" charset="0"/>
      </a:defRPr>
    </a:lvl1pPr>
    <a:lvl2pPr marL="457200" algn="l" rtl="0" eaLnBrk="0" fontAlgn="base" hangingPunct="0">
      <a:spcBef>
        <a:spcPct val="0"/>
      </a:spcBef>
      <a:spcAft>
        <a:spcPct val="0"/>
      </a:spcAft>
      <a:defRPr sz="11200" kern="1200">
        <a:solidFill>
          <a:srgbClr val="000000"/>
        </a:solidFill>
        <a:latin typeface="Gill Sans" pitchFamily="1" charset="0"/>
        <a:ea typeface="ヒラギノ角ゴ ProN W3" pitchFamily="1" charset="-128"/>
        <a:cs typeface="+mn-cs"/>
        <a:sym typeface="Gill Sans" pitchFamily="1" charset="0"/>
      </a:defRPr>
    </a:lvl2pPr>
    <a:lvl3pPr marL="914400" algn="l" rtl="0" eaLnBrk="0" fontAlgn="base" hangingPunct="0">
      <a:spcBef>
        <a:spcPct val="0"/>
      </a:spcBef>
      <a:spcAft>
        <a:spcPct val="0"/>
      </a:spcAft>
      <a:defRPr sz="11200" kern="1200">
        <a:solidFill>
          <a:srgbClr val="000000"/>
        </a:solidFill>
        <a:latin typeface="Gill Sans" pitchFamily="1" charset="0"/>
        <a:ea typeface="ヒラギノ角ゴ ProN W3" pitchFamily="1" charset="-128"/>
        <a:cs typeface="+mn-cs"/>
        <a:sym typeface="Gill Sans" pitchFamily="1" charset="0"/>
      </a:defRPr>
    </a:lvl3pPr>
    <a:lvl4pPr marL="1371600" algn="l" rtl="0" eaLnBrk="0" fontAlgn="base" hangingPunct="0">
      <a:spcBef>
        <a:spcPct val="0"/>
      </a:spcBef>
      <a:spcAft>
        <a:spcPct val="0"/>
      </a:spcAft>
      <a:defRPr sz="11200" kern="1200">
        <a:solidFill>
          <a:srgbClr val="000000"/>
        </a:solidFill>
        <a:latin typeface="Gill Sans" pitchFamily="1" charset="0"/>
        <a:ea typeface="ヒラギノ角ゴ ProN W3" pitchFamily="1" charset="-128"/>
        <a:cs typeface="+mn-cs"/>
        <a:sym typeface="Gill Sans" pitchFamily="1" charset="0"/>
      </a:defRPr>
    </a:lvl4pPr>
    <a:lvl5pPr marL="1828800" algn="l" rtl="0" eaLnBrk="0" fontAlgn="base" hangingPunct="0">
      <a:spcBef>
        <a:spcPct val="0"/>
      </a:spcBef>
      <a:spcAft>
        <a:spcPct val="0"/>
      </a:spcAft>
      <a:defRPr sz="11200" kern="1200">
        <a:solidFill>
          <a:srgbClr val="000000"/>
        </a:solidFill>
        <a:latin typeface="Gill Sans" pitchFamily="1" charset="0"/>
        <a:ea typeface="ヒラギノ角ゴ ProN W3" pitchFamily="1" charset="-128"/>
        <a:cs typeface="+mn-cs"/>
        <a:sym typeface="Gill Sans" pitchFamily="1" charset="0"/>
      </a:defRPr>
    </a:lvl5pPr>
    <a:lvl6pPr marL="2286000" algn="l" defTabSz="914400" rtl="0" eaLnBrk="1" latinLnBrk="0" hangingPunct="1">
      <a:defRPr sz="11200" kern="1200">
        <a:solidFill>
          <a:srgbClr val="000000"/>
        </a:solidFill>
        <a:latin typeface="Gill Sans" pitchFamily="1" charset="0"/>
        <a:ea typeface="ヒラギノ角ゴ ProN W3" pitchFamily="1" charset="-128"/>
        <a:cs typeface="+mn-cs"/>
        <a:sym typeface="Gill Sans" pitchFamily="1" charset="0"/>
      </a:defRPr>
    </a:lvl6pPr>
    <a:lvl7pPr marL="2743200" algn="l" defTabSz="914400" rtl="0" eaLnBrk="1" latinLnBrk="0" hangingPunct="1">
      <a:defRPr sz="11200" kern="1200">
        <a:solidFill>
          <a:srgbClr val="000000"/>
        </a:solidFill>
        <a:latin typeface="Gill Sans" pitchFamily="1" charset="0"/>
        <a:ea typeface="ヒラギノ角ゴ ProN W3" pitchFamily="1" charset="-128"/>
        <a:cs typeface="+mn-cs"/>
        <a:sym typeface="Gill Sans" pitchFamily="1" charset="0"/>
      </a:defRPr>
    </a:lvl7pPr>
    <a:lvl8pPr marL="3200400" algn="l" defTabSz="914400" rtl="0" eaLnBrk="1" latinLnBrk="0" hangingPunct="1">
      <a:defRPr sz="11200" kern="1200">
        <a:solidFill>
          <a:srgbClr val="000000"/>
        </a:solidFill>
        <a:latin typeface="Gill Sans" pitchFamily="1" charset="0"/>
        <a:ea typeface="ヒラギノ角ゴ ProN W3" pitchFamily="1" charset="-128"/>
        <a:cs typeface="+mn-cs"/>
        <a:sym typeface="Gill Sans" pitchFamily="1" charset="0"/>
      </a:defRPr>
    </a:lvl8pPr>
    <a:lvl9pPr marL="3657600" algn="l" defTabSz="914400" rtl="0" eaLnBrk="1" latinLnBrk="0" hangingPunct="1">
      <a:defRPr sz="11200" kern="1200">
        <a:solidFill>
          <a:srgbClr val="000000"/>
        </a:solidFill>
        <a:latin typeface="Gill Sans" pitchFamily="1" charset="0"/>
        <a:ea typeface="ヒラギノ角ゴ ProN W3" pitchFamily="1" charset="-128"/>
        <a:cs typeface="+mn-cs"/>
        <a:sym typeface="Gill Sans" pitchFamily="1"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a:srgbClr val="003964"/>
    <a:srgbClr val="003E6C"/>
    <a:srgbClr val="004376"/>
    <a:srgbClr val="005DA2"/>
    <a:srgbClr val="0070C0"/>
    <a:srgbClr val="005A9E"/>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4674"/>
  </p:normalViewPr>
  <p:slideViewPr>
    <p:cSldViewPr showGuides="1">
      <p:cViewPr varScale="1">
        <p:scale>
          <a:sx n="46" d="100"/>
          <a:sy n="46" d="100"/>
        </p:scale>
        <p:origin x="614" y="48"/>
      </p:cViewPr>
      <p:guideLst>
        <p:guide orient="horz" pos="4320"/>
        <p:guide pos="7680"/>
      </p:guideLst>
    </p:cSldViewPr>
  </p:slideViewPr>
  <p:notesTextViewPr>
    <p:cViewPr>
      <p:scale>
        <a:sx n="100" d="100"/>
        <a:sy n="100" d="100"/>
      </p:scale>
      <p:origin x="0" y="0"/>
    </p:cViewPr>
  </p:notesTextViewPr>
  <p:sorterViewPr>
    <p:cViewPr>
      <p:scale>
        <a:sx n="39" d="100"/>
        <a:sy n="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diagrams/_rels/data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8.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13.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8.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B2801-ADF3-4FF1-A33D-5713C6EC9318}" type="doc">
      <dgm:prSet loTypeId="urn:microsoft.com/office/officeart/2011/layout/CircleProcess" loCatId="officeonline" qsTypeId="urn:microsoft.com/office/officeart/2005/8/quickstyle/3d2" qsCatId="3D" csTypeId="urn:microsoft.com/office/officeart/2005/8/colors/accent1_2" csCatId="accent1" phldr="1"/>
      <dgm:spPr/>
      <dgm:t>
        <a:bodyPr/>
        <a:lstStyle/>
        <a:p>
          <a:endParaRPr lang="en-US"/>
        </a:p>
      </dgm:t>
    </dgm:pt>
    <dgm:pt modelId="{4E2EE476-29F1-4117-8F29-7B3F8C22DE9C}">
      <dgm:prSet phldrT="[Text]"/>
      <dgm:spPr>
        <a:solidFill>
          <a:srgbClr val="0070C0">
            <a:alpha val="89804"/>
          </a:srgbClr>
        </a:solidFill>
      </dgm:spPr>
      <dgm:t>
        <a:bodyPr/>
        <a:lstStyle/>
        <a:p>
          <a:r>
            <a:rPr lang="en-US" dirty="0"/>
            <a:t>Novel Technical Solution</a:t>
          </a:r>
        </a:p>
      </dgm:t>
    </dgm:pt>
    <dgm:pt modelId="{A78DA9D7-76BF-4870-B571-5622C40A404C}" type="parTrans" cxnId="{73BD9DE8-29BC-40DC-8361-6DE0E8EBB319}">
      <dgm:prSet/>
      <dgm:spPr/>
      <dgm:t>
        <a:bodyPr/>
        <a:lstStyle/>
        <a:p>
          <a:endParaRPr lang="en-US"/>
        </a:p>
      </dgm:t>
    </dgm:pt>
    <dgm:pt modelId="{D1562D2C-55A0-41D7-A6DD-C9ACE66E8753}" type="sibTrans" cxnId="{73BD9DE8-29BC-40DC-8361-6DE0E8EBB319}">
      <dgm:prSet/>
      <dgm:spPr/>
      <dgm:t>
        <a:bodyPr/>
        <a:lstStyle/>
        <a:p>
          <a:endParaRPr lang="en-US"/>
        </a:p>
      </dgm:t>
    </dgm:pt>
    <dgm:pt modelId="{138B5643-229F-4F48-9CB3-94CBE262BB52}">
      <dgm:prSet phldrT="[Text]"/>
      <dgm:spPr>
        <a:solidFill>
          <a:srgbClr val="005A9E">
            <a:alpha val="89804"/>
          </a:srgbClr>
        </a:solidFill>
      </dgm:spPr>
      <dgm:t>
        <a:bodyPr/>
        <a:lstStyle/>
        <a:p>
          <a:r>
            <a:rPr lang="en-US" dirty="0"/>
            <a:t>Tailors Sets of Processes</a:t>
          </a:r>
        </a:p>
      </dgm:t>
    </dgm:pt>
    <dgm:pt modelId="{F5499D99-CB8E-4320-8273-BD1400E74D4A}" type="parTrans" cxnId="{7AE90B44-2D40-4A7A-B523-11FDBBF65D31}">
      <dgm:prSet/>
      <dgm:spPr/>
      <dgm:t>
        <a:bodyPr/>
        <a:lstStyle/>
        <a:p>
          <a:endParaRPr lang="en-US"/>
        </a:p>
      </dgm:t>
    </dgm:pt>
    <dgm:pt modelId="{BC0EF5DE-0BE2-4FAC-9950-49CB44280D90}" type="sibTrans" cxnId="{7AE90B44-2D40-4A7A-B523-11FDBBF65D31}">
      <dgm:prSet/>
      <dgm:spPr/>
      <dgm:t>
        <a:bodyPr/>
        <a:lstStyle/>
        <a:p>
          <a:endParaRPr lang="en-US"/>
        </a:p>
      </dgm:t>
    </dgm:pt>
    <dgm:pt modelId="{A4C36262-6D6F-4902-98BF-C91AEA5B2FAF}">
      <dgm:prSet phldrT="[Text]"/>
      <dgm:spPr>
        <a:solidFill>
          <a:srgbClr val="00518E"/>
        </a:solidFill>
      </dgm:spPr>
      <dgm:t>
        <a:bodyPr/>
        <a:lstStyle/>
        <a:p>
          <a:r>
            <a:rPr lang="en-US" dirty="0"/>
            <a:t>Solve the Problem</a:t>
          </a:r>
        </a:p>
      </dgm:t>
    </dgm:pt>
    <dgm:pt modelId="{E1644484-F3A0-43EB-9768-5874C3FF28E1}" type="parTrans" cxnId="{FBE47F49-33E0-4CB4-8A8A-6D43B214EA0B}">
      <dgm:prSet/>
      <dgm:spPr/>
      <dgm:t>
        <a:bodyPr/>
        <a:lstStyle/>
        <a:p>
          <a:endParaRPr lang="en-US"/>
        </a:p>
      </dgm:t>
    </dgm:pt>
    <dgm:pt modelId="{28CE0BB4-3B47-4EE0-A99C-40A7903CC98A}" type="sibTrans" cxnId="{FBE47F49-33E0-4CB4-8A8A-6D43B214EA0B}">
      <dgm:prSet/>
      <dgm:spPr/>
      <dgm:t>
        <a:bodyPr/>
        <a:lstStyle/>
        <a:p>
          <a:endParaRPr lang="en-US"/>
        </a:p>
      </dgm:t>
    </dgm:pt>
    <dgm:pt modelId="{7C07DF30-439E-459E-98DC-886C222FB833}" type="pres">
      <dgm:prSet presAssocID="{C2AB2801-ADF3-4FF1-A33D-5713C6EC9318}" presName="Name0" presStyleCnt="0">
        <dgm:presLayoutVars>
          <dgm:chMax val="11"/>
          <dgm:chPref val="11"/>
          <dgm:dir/>
          <dgm:resizeHandles/>
        </dgm:presLayoutVars>
      </dgm:prSet>
      <dgm:spPr/>
    </dgm:pt>
    <dgm:pt modelId="{4118E892-DDD2-43B7-A96C-D353D63E6956}" type="pres">
      <dgm:prSet presAssocID="{A4C36262-6D6F-4902-98BF-C91AEA5B2FAF}" presName="Accent3" presStyleCnt="0"/>
      <dgm:spPr/>
    </dgm:pt>
    <dgm:pt modelId="{BFB0BD93-7A29-49D3-AAEC-32B01ABF8EA2}" type="pres">
      <dgm:prSet presAssocID="{A4C36262-6D6F-4902-98BF-C91AEA5B2FAF}" presName="Accent" presStyleLbl="node1" presStyleIdx="0" presStyleCnt="3"/>
      <dgm:spPr/>
    </dgm:pt>
    <dgm:pt modelId="{E849543C-8D49-4A4F-8504-5E8A5F919BAE}" type="pres">
      <dgm:prSet presAssocID="{A4C36262-6D6F-4902-98BF-C91AEA5B2FAF}" presName="ParentBackground3" presStyleCnt="0"/>
      <dgm:spPr/>
    </dgm:pt>
    <dgm:pt modelId="{25F28F57-0069-444D-B8CB-ED8EADD6A67C}" type="pres">
      <dgm:prSet presAssocID="{A4C36262-6D6F-4902-98BF-C91AEA5B2FAF}" presName="ParentBackground" presStyleLbl="fgAcc1" presStyleIdx="0" presStyleCnt="3"/>
      <dgm:spPr/>
    </dgm:pt>
    <dgm:pt modelId="{255FCF82-79EC-448B-87E3-AC4AF99B1655}" type="pres">
      <dgm:prSet presAssocID="{A4C36262-6D6F-4902-98BF-C91AEA5B2FAF}" presName="Parent3" presStyleLbl="revTx" presStyleIdx="0" presStyleCnt="0">
        <dgm:presLayoutVars>
          <dgm:chMax val="1"/>
          <dgm:chPref val="1"/>
          <dgm:bulletEnabled val="1"/>
        </dgm:presLayoutVars>
      </dgm:prSet>
      <dgm:spPr/>
    </dgm:pt>
    <dgm:pt modelId="{1E7B0B9A-2759-4945-827B-7C62B34F5DDB}" type="pres">
      <dgm:prSet presAssocID="{138B5643-229F-4F48-9CB3-94CBE262BB52}" presName="Accent2" presStyleCnt="0"/>
      <dgm:spPr/>
    </dgm:pt>
    <dgm:pt modelId="{8C7DA689-2363-4914-BD17-AC3871104DBC}" type="pres">
      <dgm:prSet presAssocID="{138B5643-229F-4F48-9CB3-94CBE262BB52}" presName="Accent" presStyleLbl="node1" presStyleIdx="1" presStyleCnt="3"/>
      <dgm:spPr/>
    </dgm:pt>
    <dgm:pt modelId="{061977EA-3500-440B-9A5E-B210788A2894}" type="pres">
      <dgm:prSet presAssocID="{138B5643-229F-4F48-9CB3-94CBE262BB52}" presName="ParentBackground2" presStyleCnt="0"/>
      <dgm:spPr/>
    </dgm:pt>
    <dgm:pt modelId="{4EDDAA61-D0A7-40AB-9A7B-115CE5CB0EEE}" type="pres">
      <dgm:prSet presAssocID="{138B5643-229F-4F48-9CB3-94CBE262BB52}" presName="ParentBackground" presStyleLbl="fgAcc1" presStyleIdx="1" presStyleCnt="3"/>
      <dgm:spPr/>
    </dgm:pt>
    <dgm:pt modelId="{E585034D-5A85-4760-97DF-B5F74C5C3E0F}" type="pres">
      <dgm:prSet presAssocID="{138B5643-229F-4F48-9CB3-94CBE262BB52}" presName="Parent2" presStyleLbl="revTx" presStyleIdx="0" presStyleCnt="0">
        <dgm:presLayoutVars>
          <dgm:chMax val="1"/>
          <dgm:chPref val="1"/>
          <dgm:bulletEnabled val="1"/>
        </dgm:presLayoutVars>
      </dgm:prSet>
      <dgm:spPr/>
    </dgm:pt>
    <dgm:pt modelId="{B2D801CC-6568-4BFB-8C33-712253A298BA}" type="pres">
      <dgm:prSet presAssocID="{4E2EE476-29F1-4117-8F29-7B3F8C22DE9C}" presName="Accent1" presStyleCnt="0"/>
      <dgm:spPr/>
    </dgm:pt>
    <dgm:pt modelId="{1C70CD57-B499-4944-9B1D-67DCC9D8DBE9}" type="pres">
      <dgm:prSet presAssocID="{4E2EE476-29F1-4117-8F29-7B3F8C22DE9C}" presName="Accent" presStyleLbl="node1" presStyleIdx="2" presStyleCnt="3"/>
      <dgm:spPr/>
    </dgm:pt>
    <dgm:pt modelId="{243DDDD8-ADD7-4C1D-A8F7-DF42B3E77030}" type="pres">
      <dgm:prSet presAssocID="{4E2EE476-29F1-4117-8F29-7B3F8C22DE9C}" presName="ParentBackground1" presStyleCnt="0"/>
      <dgm:spPr/>
    </dgm:pt>
    <dgm:pt modelId="{02B62671-59B6-470A-8AE0-EFE6FC08DBFB}" type="pres">
      <dgm:prSet presAssocID="{4E2EE476-29F1-4117-8F29-7B3F8C22DE9C}" presName="ParentBackground" presStyleLbl="fgAcc1" presStyleIdx="2" presStyleCnt="3"/>
      <dgm:spPr/>
    </dgm:pt>
    <dgm:pt modelId="{F2DD71C9-BAD2-454F-B6E2-403087198A81}" type="pres">
      <dgm:prSet presAssocID="{4E2EE476-29F1-4117-8F29-7B3F8C22DE9C}" presName="Parent1" presStyleLbl="revTx" presStyleIdx="0" presStyleCnt="0">
        <dgm:presLayoutVars>
          <dgm:chMax val="1"/>
          <dgm:chPref val="1"/>
          <dgm:bulletEnabled val="1"/>
        </dgm:presLayoutVars>
      </dgm:prSet>
      <dgm:spPr/>
    </dgm:pt>
  </dgm:ptLst>
  <dgm:cxnLst>
    <dgm:cxn modelId="{E7FC9C35-0816-40CE-9711-1CE7EA4EC08B}" type="presOf" srcId="{4E2EE476-29F1-4117-8F29-7B3F8C22DE9C}" destId="{F2DD71C9-BAD2-454F-B6E2-403087198A81}" srcOrd="1" destOrd="0" presId="urn:microsoft.com/office/officeart/2011/layout/CircleProcess"/>
    <dgm:cxn modelId="{7AE90B44-2D40-4A7A-B523-11FDBBF65D31}" srcId="{C2AB2801-ADF3-4FF1-A33D-5713C6EC9318}" destId="{138B5643-229F-4F48-9CB3-94CBE262BB52}" srcOrd="1" destOrd="0" parTransId="{F5499D99-CB8E-4320-8273-BD1400E74D4A}" sibTransId="{BC0EF5DE-0BE2-4FAC-9950-49CB44280D90}"/>
    <dgm:cxn modelId="{FBE47F49-33E0-4CB4-8A8A-6D43B214EA0B}" srcId="{C2AB2801-ADF3-4FF1-A33D-5713C6EC9318}" destId="{A4C36262-6D6F-4902-98BF-C91AEA5B2FAF}" srcOrd="2" destOrd="0" parTransId="{E1644484-F3A0-43EB-9768-5874C3FF28E1}" sibTransId="{28CE0BB4-3B47-4EE0-A99C-40A7903CC98A}"/>
    <dgm:cxn modelId="{3630EA6A-AE11-49C9-BC36-57DC5659D346}" type="presOf" srcId="{A4C36262-6D6F-4902-98BF-C91AEA5B2FAF}" destId="{255FCF82-79EC-448B-87E3-AC4AF99B1655}" srcOrd="1" destOrd="0" presId="urn:microsoft.com/office/officeart/2011/layout/CircleProcess"/>
    <dgm:cxn modelId="{0312434E-FE3D-4863-8104-D7F2B3C8E6AF}" type="presOf" srcId="{138B5643-229F-4F48-9CB3-94CBE262BB52}" destId="{4EDDAA61-D0A7-40AB-9A7B-115CE5CB0EEE}" srcOrd="0" destOrd="0" presId="urn:microsoft.com/office/officeart/2011/layout/CircleProcess"/>
    <dgm:cxn modelId="{CF476AAF-2A9E-486B-9162-5B499312A705}" type="presOf" srcId="{A4C36262-6D6F-4902-98BF-C91AEA5B2FAF}" destId="{25F28F57-0069-444D-B8CB-ED8EADD6A67C}" srcOrd="0" destOrd="0" presId="urn:microsoft.com/office/officeart/2011/layout/CircleProcess"/>
    <dgm:cxn modelId="{2B1825B4-516F-4182-86CB-9E77CB80D907}" type="presOf" srcId="{4E2EE476-29F1-4117-8F29-7B3F8C22DE9C}" destId="{02B62671-59B6-470A-8AE0-EFE6FC08DBFB}" srcOrd="0" destOrd="0" presId="urn:microsoft.com/office/officeart/2011/layout/CircleProcess"/>
    <dgm:cxn modelId="{D84554C9-563F-4046-A839-BA2566D1CC03}" type="presOf" srcId="{138B5643-229F-4F48-9CB3-94CBE262BB52}" destId="{E585034D-5A85-4760-97DF-B5F74C5C3E0F}" srcOrd="1" destOrd="0" presId="urn:microsoft.com/office/officeart/2011/layout/CircleProcess"/>
    <dgm:cxn modelId="{61F6AFCD-1BBA-47BD-A976-1B70AD1FFE17}" type="presOf" srcId="{C2AB2801-ADF3-4FF1-A33D-5713C6EC9318}" destId="{7C07DF30-439E-459E-98DC-886C222FB833}" srcOrd="0" destOrd="0" presId="urn:microsoft.com/office/officeart/2011/layout/CircleProcess"/>
    <dgm:cxn modelId="{73BD9DE8-29BC-40DC-8361-6DE0E8EBB319}" srcId="{C2AB2801-ADF3-4FF1-A33D-5713C6EC9318}" destId="{4E2EE476-29F1-4117-8F29-7B3F8C22DE9C}" srcOrd="0" destOrd="0" parTransId="{A78DA9D7-76BF-4870-B571-5622C40A404C}" sibTransId="{D1562D2C-55A0-41D7-A6DD-C9ACE66E8753}"/>
    <dgm:cxn modelId="{3CF70508-8BBF-4FCD-848F-6D63FC1D92D6}" type="presParOf" srcId="{7C07DF30-439E-459E-98DC-886C222FB833}" destId="{4118E892-DDD2-43B7-A96C-D353D63E6956}" srcOrd="0" destOrd="0" presId="urn:microsoft.com/office/officeart/2011/layout/CircleProcess"/>
    <dgm:cxn modelId="{F0E25AD4-4679-4CAD-8F20-57E15F870EE2}" type="presParOf" srcId="{4118E892-DDD2-43B7-A96C-D353D63E6956}" destId="{BFB0BD93-7A29-49D3-AAEC-32B01ABF8EA2}" srcOrd="0" destOrd="0" presId="urn:microsoft.com/office/officeart/2011/layout/CircleProcess"/>
    <dgm:cxn modelId="{F8E522B9-77C2-4BA4-BB3F-E08682E0225B}" type="presParOf" srcId="{7C07DF30-439E-459E-98DC-886C222FB833}" destId="{E849543C-8D49-4A4F-8504-5E8A5F919BAE}" srcOrd="1" destOrd="0" presId="urn:microsoft.com/office/officeart/2011/layout/CircleProcess"/>
    <dgm:cxn modelId="{F7DF8494-21E0-4877-8168-68975C51C0CA}" type="presParOf" srcId="{E849543C-8D49-4A4F-8504-5E8A5F919BAE}" destId="{25F28F57-0069-444D-B8CB-ED8EADD6A67C}" srcOrd="0" destOrd="0" presId="urn:microsoft.com/office/officeart/2011/layout/CircleProcess"/>
    <dgm:cxn modelId="{DA3EA57A-AFE5-4219-BCBB-F0FECE8AC2B9}" type="presParOf" srcId="{7C07DF30-439E-459E-98DC-886C222FB833}" destId="{255FCF82-79EC-448B-87E3-AC4AF99B1655}" srcOrd="2" destOrd="0" presId="urn:microsoft.com/office/officeart/2011/layout/CircleProcess"/>
    <dgm:cxn modelId="{44AAD9C0-8EBE-42DF-B774-26652B12B1F5}" type="presParOf" srcId="{7C07DF30-439E-459E-98DC-886C222FB833}" destId="{1E7B0B9A-2759-4945-827B-7C62B34F5DDB}" srcOrd="3" destOrd="0" presId="urn:microsoft.com/office/officeart/2011/layout/CircleProcess"/>
    <dgm:cxn modelId="{BF8CD364-3D3F-4911-B261-1ADB8BB052A2}" type="presParOf" srcId="{1E7B0B9A-2759-4945-827B-7C62B34F5DDB}" destId="{8C7DA689-2363-4914-BD17-AC3871104DBC}" srcOrd="0" destOrd="0" presId="urn:microsoft.com/office/officeart/2011/layout/CircleProcess"/>
    <dgm:cxn modelId="{20222FEE-87D4-4BF9-91AF-F096E1F09513}" type="presParOf" srcId="{7C07DF30-439E-459E-98DC-886C222FB833}" destId="{061977EA-3500-440B-9A5E-B210788A2894}" srcOrd="4" destOrd="0" presId="urn:microsoft.com/office/officeart/2011/layout/CircleProcess"/>
    <dgm:cxn modelId="{31F30E10-B5F0-4563-B84F-E20AC44C471F}" type="presParOf" srcId="{061977EA-3500-440B-9A5E-B210788A2894}" destId="{4EDDAA61-D0A7-40AB-9A7B-115CE5CB0EEE}" srcOrd="0" destOrd="0" presId="urn:microsoft.com/office/officeart/2011/layout/CircleProcess"/>
    <dgm:cxn modelId="{C76094A5-AFB5-4A27-9754-3B5324B50D9B}" type="presParOf" srcId="{7C07DF30-439E-459E-98DC-886C222FB833}" destId="{E585034D-5A85-4760-97DF-B5F74C5C3E0F}" srcOrd="5" destOrd="0" presId="urn:microsoft.com/office/officeart/2011/layout/CircleProcess"/>
    <dgm:cxn modelId="{99BB65BB-2732-4C04-AC28-AD04BCA4BD84}" type="presParOf" srcId="{7C07DF30-439E-459E-98DC-886C222FB833}" destId="{B2D801CC-6568-4BFB-8C33-712253A298BA}" srcOrd="6" destOrd="0" presId="urn:microsoft.com/office/officeart/2011/layout/CircleProcess"/>
    <dgm:cxn modelId="{54937E7D-F18D-4BBD-8FBF-E48CC6385B81}" type="presParOf" srcId="{B2D801CC-6568-4BFB-8C33-712253A298BA}" destId="{1C70CD57-B499-4944-9B1D-67DCC9D8DBE9}" srcOrd="0" destOrd="0" presId="urn:microsoft.com/office/officeart/2011/layout/CircleProcess"/>
    <dgm:cxn modelId="{715BF571-BF60-4272-B427-DC01EB441F64}" type="presParOf" srcId="{7C07DF30-439E-459E-98DC-886C222FB833}" destId="{243DDDD8-ADD7-4C1D-A8F7-DF42B3E77030}" srcOrd="7" destOrd="0" presId="urn:microsoft.com/office/officeart/2011/layout/CircleProcess"/>
    <dgm:cxn modelId="{80DD5747-4BAE-4AD1-8060-F2762CF33AA7}" type="presParOf" srcId="{243DDDD8-ADD7-4C1D-A8F7-DF42B3E77030}" destId="{02B62671-59B6-470A-8AE0-EFE6FC08DBFB}" srcOrd="0" destOrd="0" presId="urn:microsoft.com/office/officeart/2011/layout/CircleProcess"/>
    <dgm:cxn modelId="{448F7CBE-927F-457D-9CF9-10FC4A9439E8}" type="presParOf" srcId="{7C07DF30-439E-459E-98DC-886C222FB833}" destId="{F2DD71C9-BAD2-454F-B6E2-403087198A81}"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4F1A324D-A74E-4785-9196-6ECE78F469E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57CEB67-82D3-4502-8989-64E645B3C24C}">
      <dgm:prSet phldrT="[Text]" custT="1"/>
      <dgm:spPr>
        <a:solidFill>
          <a:srgbClr val="7030A0"/>
        </a:solidFill>
      </dgm:spPr>
      <dgm:t>
        <a:bodyPr/>
        <a:lstStyle/>
        <a:p>
          <a:r>
            <a:rPr lang="en-US" sz="3100" dirty="0"/>
            <a:t>Lead</a:t>
          </a:r>
        </a:p>
      </dgm:t>
    </dgm:pt>
    <dgm:pt modelId="{514F25D0-D2C3-4DC0-A7EA-1DDB2223F0D9}" type="parTrans" cxnId="{A0D82EBC-FBD0-45FD-A81F-83DEC61BF410}">
      <dgm:prSet/>
      <dgm:spPr/>
      <dgm:t>
        <a:bodyPr/>
        <a:lstStyle/>
        <a:p>
          <a:endParaRPr lang="en-US"/>
        </a:p>
      </dgm:t>
    </dgm:pt>
    <dgm:pt modelId="{6CFC5445-4447-4FFC-8C86-EAFC30925DF3}" type="sibTrans" cxnId="{A0D82EBC-FBD0-45FD-A81F-83DEC61BF410}">
      <dgm:prSet/>
      <dgm:spPr/>
      <dgm:t>
        <a:bodyPr/>
        <a:lstStyle/>
        <a:p>
          <a:endParaRPr lang="en-US"/>
        </a:p>
      </dgm:t>
    </dgm:pt>
    <dgm:pt modelId="{54E3173C-03BD-4A3E-A9D2-365C58CB9FE2}">
      <dgm:prSet phldrT="[Text]" custT="1"/>
      <dgm:spPr/>
      <dgm:t>
        <a:bodyPr/>
        <a:lstStyle/>
        <a:p>
          <a:r>
            <a:rPr lang="en-US" sz="4100" dirty="0"/>
            <a:t>Rely on other Experts</a:t>
          </a:r>
        </a:p>
      </dgm:t>
    </dgm:pt>
    <dgm:pt modelId="{AAC109C8-ED92-4019-BDC4-9A4C14C883C7}" type="parTrans" cxnId="{80487F62-9107-4A9A-AD19-15B4259ED6A1}">
      <dgm:prSet/>
      <dgm:spPr/>
      <dgm:t>
        <a:bodyPr/>
        <a:lstStyle/>
        <a:p>
          <a:endParaRPr lang="en-US"/>
        </a:p>
      </dgm:t>
    </dgm:pt>
    <dgm:pt modelId="{94498065-8110-4DF7-B7FB-B2BAAFC22124}" type="sibTrans" cxnId="{80487F62-9107-4A9A-AD19-15B4259ED6A1}">
      <dgm:prSet/>
      <dgm:spPr/>
      <dgm:t>
        <a:bodyPr/>
        <a:lstStyle/>
        <a:p>
          <a:endParaRPr lang="en-US"/>
        </a:p>
      </dgm:t>
    </dgm:pt>
    <dgm:pt modelId="{AD5CEE81-6D2D-41AC-B5D7-CA47EDAC388A}">
      <dgm:prSet phldrT="[Text]" custT="1"/>
      <dgm:spPr/>
      <dgm:t>
        <a:bodyPr/>
        <a:lstStyle/>
        <a:p>
          <a:r>
            <a:rPr lang="en-US" sz="4100" dirty="0"/>
            <a:t>Authority must be earned by influence</a:t>
          </a:r>
        </a:p>
      </dgm:t>
    </dgm:pt>
    <dgm:pt modelId="{B5C675A7-995A-43A7-8DD4-E859C7B7A3F9}" type="parTrans" cxnId="{35268B4D-4B53-4E0F-A6AE-18294834767F}">
      <dgm:prSet/>
      <dgm:spPr/>
      <dgm:t>
        <a:bodyPr/>
        <a:lstStyle/>
        <a:p>
          <a:endParaRPr lang="en-US"/>
        </a:p>
      </dgm:t>
    </dgm:pt>
    <dgm:pt modelId="{3BCB49CB-D8B1-4782-8370-56A5BEBDD321}" type="sibTrans" cxnId="{35268B4D-4B53-4E0F-A6AE-18294834767F}">
      <dgm:prSet/>
      <dgm:spPr/>
      <dgm:t>
        <a:bodyPr/>
        <a:lstStyle/>
        <a:p>
          <a:endParaRPr lang="en-US"/>
        </a:p>
      </dgm:t>
    </dgm:pt>
    <dgm:pt modelId="{F409F5AA-C713-4A83-A94F-C8AA979EA847}">
      <dgm:prSet phldrT="[Text]" custT="1"/>
      <dgm:spPr>
        <a:solidFill>
          <a:srgbClr val="7030A0"/>
        </a:solidFill>
      </dgm:spPr>
      <dgm:t>
        <a:bodyPr/>
        <a:lstStyle/>
        <a:p>
          <a:r>
            <a:rPr lang="en-US" sz="3100" dirty="0"/>
            <a:t>Act</a:t>
          </a:r>
        </a:p>
      </dgm:t>
    </dgm:pt>
    <dgm:pt modelId="{4CDA27E3-617F-4E92-BDD0-3620A93FCE1D}" type="parTrans" cxnId="{756C1DB2-B9FB-4811-95BF-8F999C18B0A9}">
      <dgm:prSet/>
      <dgm:spPr/>
      <dgm:t>
        <a:bodyPr/>
        <a:lstStyle/>
        <a:p>
          <a:endParaRPr lang="en-US"/>
        </a:p>
      </dgm:t>
    </dgm:pt>
    <dgm:pt modelId="{E4A7DD88-859D-42DD-9452-2CC4297F814E}" type="sibTrans" cxnId="{756C1DB2-B9FB-4811-95BF-8F999C18B0A9}">
      <dgm:prSet/>
      <dgm:spPr/>
      <dgm:t>
        <a:bodyPr/>
        <a:lstStyle/>
        <a:p>
          <a:endParaRPr lang="en-US"/>
        </a:p>
      </dgm:t>
    </dgm:pt>
    <dgm:pt modelId="{8FE4362A-E78A-4C8A-ADAE-CDC6D1E7486B}">
      <dgm:prSet phldrT="[Text]" custT="1"/>
      <dgm:spPr/>
      <dgm:t>
        <a:bodyPr/>
        <a:lstStyle/>
        <a:p>
          <a:r>
            <a:rPr lang="en-US" sz="4100" dirty="0"/>
            <a:t>Identify Common Goals – One Tagline</a:t>
          </a:r>
        </a:p>
      </dgm:t>
    </dgm:pt>
    <dgm:pt modelId="{66BE6FC3-344A-4FD1-A432-02E7C031E08A}" type="parTrans" cxnId="{EAE28A74-0FD3-4320-AA3B-F6F869818A2F}">
      <dgm:prSet/>
      <dgm:spPr/>
      <dgm:t>
        <a:bodyPr/>
        <a:lstStyle/>
        <a:p>
          <a:endParaRPr lang="en-US"/>
        </a:p>
      </dgm:t>
    </dgm:pt>
    <dgm:pt modelId="{CADAD728-9C33-4F01-94A5-08E68D005D99}" type="sibTrans" cxnId="{EAE28A74-0FD3-4320-AA3B-F6F869818A2F}">
      <dgm:prSet/>
      <dgm:spPr/>
      <dgm:t>
        <a:bodyPr/>
        <a:lstStyle/>
        <a:p>
          <a:endParaRPr lang="en-US"/>
        </a:p>
      </dgm:t>
    </dgm:pt>
    <dgm:pt modelId="{3A78292A-3956-4CC1-8445-34641EA49E2A}">
      <dgm:prSet phldrT="[Text]" custT="1"/>
      <dgm:spPr/>
      <dgm:t>
        <a:bodyPr/>
        <a:lstStyle/>
        <a:p>
          <a:r>
            <a:rPr lang="en-US" sz="4100" dirty="0"/>
            <a:t>Identify Stakeholders – List them</a:t>
          </a:r>
        </a:p>
      </dgm:t>
    </dgm:pt>
    <dgm:pt modelId="{DB059E7D-86E8-4106-BAC2-3E153FF0AACD}" type="parTrans" cxnId="{64C38BF1-D82B-4EC0-A259-C33118844083}">
      <dgm:prSet/>
      <dgm:spPr/>
      <dgm:t>
        <a:bodyPr/>
        <a:lstStyle/>
        <a:p>
          <a:endParaRPr lang="en-US"/>
        </a:p>
      </dgm:t>
    </dgm:pt>
    <dgm:pt modelId="{121C4E46-3CC9-4C71-96A4-8EB278BE4DD3}" type="sibTrans" cxnId="{64C38BF1-D82B-4EC0-A259-C33118844083}">
      <dgm:prSet/>
      <dgm:spPr/>
      <dgm:t>
        <a:bodyPr/>
        <a:lstStyle/>
        <a:p>
          <a:endParaRPr lang="en-US"/>
        </a:p>
      </dgm:t>
    </dgm:pt>
    <dgm:pt modelId="{05B5D189-A35D-462A-BB0C-3E494645562B}">
      <dgm:prSet phldrT="[Text]" custT="1"/>
      <dgm:spPr>
        <a:solidFill>
          <a:schemeClr val="bg1">
            <a:alpha val="90000"/>
          </a:schemeClr>
        </a:solidFill>
      </dgm:spPr>
      <dgm:t>
        <a:bodyPr/>
        <a:lstStyle/>
        <a:p>
          <a:r>
            <a:rPr lang="en-US" sz="4100" dirty="0"/>
            <a:t>Ask questions enhance a mindset</a:t>
          </a:r>
        </a:p>
      </dgm:t>
    </dgm:pt>
    <dgm:pt modelId="{6626BF6B-8B5C-42BA-976F-67FEACE643FF}" type="parTrans" cxnId="{7E93A6EA-E162-4D10-AE83-5B6C41473B6D}">
      <dgm:prSet/>
      <dgm:spPr/>
      <dgm:t>
        <a:bodyPr/>
        <a:lstStyle/>
        <a:p>
          <a:endParaRPr lang="en-US"/>
        </a:p>
      </dgm:t>
    </dgm:pt>
    <dgm:pt modelId="{A6CD4761-30B6-47BB-AC71-E8DBB81BA045}" type="sibTrans" cxnId="{7E93A6EA-E162-4D10-AE83-5B6C41473B6D}">
      <dgm:prSet/>
      <dgm:spPr/>
      <dgm:t>
        <a:bodyPr/>
        <a:lstStyle/>
        <a:p>
          <a:endParaRPr lang="en-US"/>
        </a:p>
      </dgm:t>
    </dgm:pt>
    <dgm:pt modelId="{F6280A28-2A10-4AA5-929C-065CA60A3A0E}">
      <dgm:prSet phldrT="[Text]" custT="1"/>
      <dgm:spPr>
        <a:solidFill>
          <a:schemeClr val="bg1">
            <a:alpha val="90000"/>
          </a:schemeClr>
        </a:solidFill>
      </dgm:spPr>
      <dgm:t>
        <a:bodyPr/>
        <a:lstStyle/>
        <a:p>
          <a:r>
            <a:rPr lang="en-US" sz="4100" dirty="0"/>
            <a:t>Control your own work framework</a:t>
          </a:r>
        </a:p>
      </dgm:t>
    </dgm:pt>
    <dgm:pt modelId="{FFD66E08-4E61-4098-8BC2-29DD108ABA05}" type="sibTrans" cxnId="{B3BAD3BB-5879-4F35-A9DE-71AED26B81C1}">
      <dgm:prSet/>
      <dgm:spPr/>
      <dgm:t>
        <a:bodyPr/>
        <a:lstStyle/>
        <a:p>
          <a:endParaRPr lang="en-US"/>
        </a:p>
      </dgm:t>
    </dgm:pt>
    <dgm:pt modelId="{B5E02DD5-8CC6-4E3A-81B9-4BD0D9499635}" type="parTrans" cxnId="{B3BAD3BB-5879-4F35-A9DE-71AED26B81C1}">
      <dgm:prSet/>
      <dgm:spPr/>
      <dgm:t>
        <a:bodyPr/>
        <a:lstStyle/>
        <a:p>
          <a:endParaRPr lang="en-US"/>
        </a:p>
      </dgm:t>
    </dgm:pt>
    <dgm:pt modelId="{CBC57F18-CB21-4E3A-8D71-95676358C41F}">
      <dgm:prSet phldrT="[Text]" custT="1"/>
      <dgm:spPr>
        <a:solidFill>
          <a:srgbClr val="7030A0"/>
        </a:solidFill>
      </dgm:spPr>
      <dgm:t>
        <a:bodyPr/>
        <a:lstStyle/>
        <a:p>
          <a:r>
            <a:rPr lang="en-US" sz="3000" dirty="0"/>
            <a:t>Influence</a:t>
          </a:r>
        </a:p>
      </dgm:t>
    </dgm:pt>
    <dgm:pt modelId="{CA330677-0377-4DE3-A1CF-B514593AA00F}" type="parTrans" cxnId="{4420170F-30F0-4B93-AD4C-54AA784A925B}">
      <dgm:prSet/>
      <dgm:spPr/>
      <dgm:t>
        <a:bodyPr/>
        <a:lstStyle/>
        <a:p>
          <a:endParaRPr lang="en-US"/>
        </a:p>
      </dgm:t>
    </dgm:pt>
    <dgm:pt modelId="{114D28C7-59E7-48C8-9FB7-C6BAA75C9C06}" type="sibTrans" cxnId="{4420170F-30F0-4B93-AD4C-54AA784A925B}">
      <dgm:prSet/>
      <dgm:spPr/>
      <dgm:t>
        <a:bodyPr/>
        <a:lstStyle/>
        <a:p>
          <a:endParaRPr lang="en-US"/>
        </a:p>
      </dgm:t>
    </dgm:pt>
    <dgm:pt modelId="{95C813B9-021E-4455-B91E-BC5679253636}">
      <dgm:prSet phldrT="[Text]" custT="1"/>
      <dgm:spPr/>
      <dgm:t>
        <a:bodyPr/>
        <a:lstStyle/>
        <a:p>
          <a:r>
            <a:rPr lang="en-US" sz="4100" dirty="0"/>
            <a:t>Identify Stakeholder Alignments to Goals – List them</a:t>
          </a:r>
        </a:p>
      </dgm:t>
    </dgm:pt>
    <dgm:pt modelId="{2A0FE951-3714-4578-BEB2-BD6A26C0E431}" type="parTrans" cxnId="{B5B2A3FA-AD2B-4353-9F78-9E2D71337F10}">
      <dgm:prSet/>
      <dgm:spPr/>
      <dgm:t>
        <a:bodyPr/>
        <a:lstStyle/>
        <a:p>
          <a:endParaRPr lang="en-US"/>
        </a:p>
      </dgm:t>
    </dgm:pt>
    <dgm:pt modelId="{D84059E8-27EF-4F8E-A580-8F2FFBE1AB58}" type="sibTrans" cxnId="{B5B2A3FA-AD2B-4353-9F78-9E2D71337F10}">
      <dgm:prSet/>
      <dgm:spPr/>
      <dgm:t>
        <a:bodyPr/>
        <a:lstStyle/>
        <a:p>
          <a:endParaRPr lang="en-US"/>
        </a:p>
      </dgm:t>
    </dgm:pt>
    <dgm:pt modelId="{0C86EAF1-26D0-4818-8E85-1983C0105E8F}">
      <dgm:prSet phldrT="[Text]" custT="1"/>
      <dgm:spPr/>
      <dgm:t>
        <a:bodyPr/>
        <a:lstStyle/>
        <a:p>
          <a:r>
            <a:rPr lang="en-US" sz="4100" dirty="0"/>
            <a:t>Ask questions that clarify a mindset</a:t>
          </a:r>
        </a:p>
      </dgm:t>
    </dgm:pt>
    <dgm:pt modelId="{6AE92B21-34F9-4195-860E-EAFA9599A73E}" type="parTrans" cxnId="{125A228A-846E-4124-858C-68424094D660}">
      <dgm:prSet/>
      <dgm:spPr/>
    </dgm:pt>
    <dgm:pt modelId="{9224E6CE-0C56-464B-8229-AB1AAB6BBA22}" type="sibTrans" cxnId="{125A228A-846E-4124-858C-68424094D660}">
      <dgm:prSet/>
      <dgm:spPr/>
    </dgm:pt>
    <dgm:pt modelId="{8D8CE6D2-55DA-4837-9D0F-2620A369CD3B}" type="pres">
      <dgm:prSet presAssocID="{4F1A324D-A74E-4785-9196-6ECE78F469E8}" presName="linearFlow" presStyleCnt="0">
        <dgm:presLayoutVars>
          <dgm:dir/>
          <dgm:animLvl val="lvl"/>
          <dgm:resizeHandles val="exact"/>
        </dgm:presLayoutVars>
      </dgm:prSet>
      <dgm:spPr/>
    </dgm:pt>
    <dgm:pt modelId="{7074B5D7-2A35-4344-BE88-9974DC664B2E}" type="pres">
      <dgm:prSet presAssocID="{657CEB67-82D3-4502-8989-64E645B3C24C}" presName="composite" presStyleCnt="0"/>
      <dgm:spPr/>
    </dgm:pt>
    <dgm:pt modelId="{0A9A731A-43FB-42B3-B05A-24907D761206}" type="pres">
      <dgm:prSet presAssocID="{657CEB67-82D3-4502-8989-64E645B3C24C}" presName="parentText" presStyleLbl="alignNode1" presStyleIdx="0" presStyleCnt="3">
        <dgm:presLayoutVars>
          <dgm:chMax val="1"/>
          <dgm:bulletEnabled val="1"/>
        </dgm:presLayoutVars>
      </dgm:prSet>
      <dgm:spPr/>
    </dgm:pt>
    <dgm:pt modelId="{31D3DEEA-835C-45C3-AA1E-1C727105B056}" type="pres">
      <dgm:prSet presAssocID="{657CEB67-82D3-4502-8989-64E645B3C24C}" presName="descendantText" presStyleLbl="alignAcc1" presStyleIdx="0" presStyleCnt="3">
        <dgm:presLayoutVars>
          <dgm:bulletEnabled val="1"/>
        </dgm:presLayoutVars>
      </dgm:prSet>
      <dgm:spPr/>
    </dgm:pt>
    <dgm:pt modelId="{9A74E5BF-F2BE-4C8C-9555-E9772917EC37}" type="pres">
      <dgm:prSet presAssocID="{6CFC5445-4447-4FFC-8C86-EAFC30925DF3}" presName="sp" presStyleCnt="0"/>
      <dgm:spPr/>
    </dgm:pt>
    <dgm:pt modelId="{2FDB8D08-88B8-4327-87D3-56A38B7A8F9B}" type="pres">
      <dgm:prSet presAssocID="{CBC57F18-CB21-4E3A-8D71-95676358C41F}" presName="composite" presStyleCnt="0"/>
      <dgm:spPr/>
    </dgm:pt>
    <dgm:pt modelId="{D969C4E7-9ECE-4A90-AC23-85F801B16BE9}" type="pres">
      <dgm:prSet presAssocID="{CBC57F18-CB21-4E3A-8D71-95676358C41F}" presName="parentText" presStyleLbl="alignNode1" presStyleIdx="1" presStyleCnt="3">
        <dgm:presLayoutVars>
          <dgm:chMax val="1"/>
          <dgm:bulletEnabled val="1"/>
        </dgm:presLayoutVars>
      </dgm:prSet>
      <dgm:spPr/>
    </dgm:pt>
    <dgm:pt modelId="{691C1653-E1E1-4534-A205-72452AE222DF}" type="pres">
      <dgm:prSet presAssocID="{CBC57F18-CB21-4E3A-8D71-95676358C41F}" presName="descendantText" presStyleLbl="alignAcc1" presStyleIdx="1" presStyleCnt="3">
        <dgm:presLayoutVars>
          <dgm:bulletEnabled val="1"/>
        </dgm:presLayoutVars>
      </dgm:prSet>
      <dgm:spPr/>
    </dgm:pt>
    <dgm:pt modelId="{96B1487A-AA43-4FDB-B430-6FEED3D7225D}" type="pres">
      <dgm:prSet presAssocID="{114D28C7-59E7-48C8-9FB7-C6BAA75C9C06}" presName="sp" presStyleCnt="0"/>
      <dgm:spPr/>
    </dgm:pt>
    <dgm:pt modelId="{A561DBDC-9543-400C-AEA0-7AF7E9BC31DF}" type="pres">
      <dgm:prSet presAssocID="{F409F5AA-C713-4A83-A94F-C8AA979EA847}" presName="composite" presStyleCnt="0"/>
      <dgm:spPr/>
    </dgm:pt>
    <dgm:pt modelId="{5506854E-BA0E-45EA-A6EE-9863BDCB1C30}" type="pres">
      <dgm:prSet presAssocID="{F409F5AA-C713-4A83-A94F-C8AA979EA847}" presName="parentText" presStyleLbl="alignNode1" presStyleIdx="2" presStyleCnt="3">
        <dgm:presLayoutVars>
          <dgm:chMax val="1"/>
          <dgm:bulletEnabled val="1"/>
        </dgm:presLayoutVars>
      </dgm:prSet>
      <dgm:spPr/>
    </dgm:pt>
    <dgm:pt modelId="{DB1081F3-343F-4267-B4FA-EED53C4F23B3}" type="pres">
      <dgm:prSet presAssocID="{F409F5AA-C713-4A83-A94F-C8AA979EA847}" presName="descendantText" presStyleLbl="alignAcc1" presStyleIdx="2" presStyleCnt="3">
        <dgm:presLayoutVars>
          <dgm:bulletEnabled val="1"/>
        </dgm:presLayoutVars>
      </dgm:prSet>
      <dgm:spPr/>
    </dgm:pt>
  </dgm:ptLst>
  <dgm:cxnLst>
    <dgm:cxn modelId="{4420170F-30F0-4B93-AD4C-54AA784A925B}" srcId="{4F1A324D-A74E-4785-9196-6ECE78F469E8}" destId="{CBC57F18-CB21-4E3A-8D71-95676358C41F}" srcOrd="1" destOrd="0" parTransId="{CA330677-0377-4DE3-A1CF-B514593AA00F}" sibTransId="{114D28C7-59E7-48C8-9FB7-C6BAA75C9C06}"/>
    <dgm:cxn modelId="{BD5FE811-822D-4BFF-A485-D1BFF51DB0F1}" type="presOf" srcId="{4F1A324D-A74E-4785-9196-6ECE78F469E8}" destId="{8D8CE6D2-55DA-4837-9D0F-2620A369CD3B}" srcOrd="0" destOrd="0" presId="urn:microsoft.com/office/officeart/2005/8/layout/chevron2"/>
    <dgm:cxn modelId="{E167D33A-C5B9-42BA-BE86-67C5F5E0398F}" type="presOf" srcId="{8FE4362A-E78A-4C8A-ADAE-CDC6D1E7486B}" destId="{DB1081F3-343F-4267-B4FA-EED53C4F23B3}" srcOrd="0" destOrd="0" presId="urn:microsoft.com/office/officeart/2005/8/layout/chevron2"/>
    <dgm:cxn modelId="{CCB7723E-BD54-461B-993D-B1ED9FD85E3D}" type="presOf" srcId="{0C86EAF1-26D0-4818-8E85-1983C0105E8F}" destId="{691C1653-E1E1-4534-A205-72452AE222DF}" srcOrd="0" destOrd="2" presId="urn:microsoft.com/office/officeart/2005/8/layout/chevron2"/>
    <dgm:cxn modelId="{80487F62-9107-4A9A-AD19-15B4259ED6A1}" srcId="{CBC57F18-CB21-4E3A-8D71-95676358C41F}" destId="{54E3173C-03BD-4A3E-A9D2-365C58CB9FE2}" srcOrd="0" destOrd="0" parTransId="{AAC109C8-ED92-4019-BDC4-9A4C14C883C7}" sibTransId="{94498065-8110-4DF7-B7FB-B2BAAFC22124}"/>
    <dgm:cxn modelId="{35268B4D-4B53-4E0F-A6AE-18294834767F}" srcId="{CBC57F18-CB21-4E3A-8D71-95676358C41F}" destId="{AD5CEE81-6D2D-41AC-B5D7-CA47EDAC388A}" srcOrd="1" destOrd="0" parTransId="{B5C675A7-995A-43A7-8DD4-E859C7B7A3F9}" sibTransId="{3BCB49CB-D8B1-4782-8370-56A5BEBDD321}"/>
    <dgm:cxn modelId="{EAE28A74-0FD3-4320-AA3B-F6F869818A2F}" srcId="{F409F5AA-C713-4A83-A94F-C8AA979EA847}" destId="{8FE4362A-E78A-4C8A-ADAE-CDC6D1E7486B}" srcOrd="0" destOrd="0" parTransId="{66BE6FC3-344A-4FD1-A432-02E7C031E08A}" sibTransId="{CADAD728-9C33-4F01-94A5-08E68D005D99}"/>
    <dgm:cxn modelId="{C3B0FC83-60BA-40C1-877C-62AB46B65A2E}" type="presOf" srcId="{CBC57F18-CB21-4E3A-8D71-95676358C41F}" destId="{D969C4E7-9ECE-4A90-AC23-85F801B16BE9}" srcOrd="0" destOrd="0" presId="urn:microsoft.com/office/officeart/2005/8/layout/chevron2"/>
    <dgm:cxn modelId="{125A228A-846E-4124-858C-68424094D660}" srcId="{CBC57F18-CB21-4E3A-8D71-95676358C41F}" destId="{0C86EAF1-26D0-4818-8E85-1983C0105E8F}" srcOrd="2" destOrd="0" parTransId="{6AE92B21-34F9-4195-860E-EAFA9599A73E}" sibTransId="{9224E6CE-0C56-464B-8229-AB1AAB6BBA22}"/>
    <dgm:cxn modelId="{5251858C-3F52-4B99-A4FB-88046F4CA0F5}" type="presOf" srcId="{54E3173C-03BD-4A3E-A9D2-365C58CB9FE2}" destId="{691C1653-E1E1-4534-A205-72452AE222DF}" srcOrd="0" destOrd="0" presId="urn:microsoft.com/office/officeart/2005/8/layout/chevron2"/>
    <dgm:cxn modelId="{DE6AFFA9-1701-4AC2-8D75-4290B352DE30}" type="presOf" srcId="{657CEB67-82D3-4502-8989-64E645B3C24C}" destId="{0A9A731A-43FB-42B3-B05A-24907D761206}" srcOrd="0" destOrd="0" presId="urn:microsoft.com/office/officeart/2005/8/layout/chevron2"/>
    <dgm:cxn modelId="{756C1DB2-B9FB-4811-95BF-8F999C18B0A9}" srcId="{4F1A324D-A74E-4785-9196-6ECE78F469E8}" destId="{F409F5AA-C713-4A83-A94F-C8AA979EA847}" srcOrd="2" destOrd="0" parTransId="{4CDA27E3-617F-4E92-BDD0-3620A93FCE1D}" sibTransId="{E4A7DD88-859D-42DD-9452-2CC4297F814E}"/>
    <dgm:cxn modelId="{B3BAD3BB-5879-4F35-A9DE-71AED26B81C1}" srcId="{657CEB67-82D3-4502-8989-64E645B3C24C}" destId="{F6280A28-2A10-4AA5-929C-065CA60A3A0E}" srcOrd="1" destOrd="0" parTransId="{B5E02DD5-8CC6-4E3A-81B9-4BD0D9499635}" sibTransId="{FFD66E08-4E61-4098-8BC2-29DD108ABA05}"/>
    <dgm:cxn modelId="{A0D82EBC-FBD0-45FD-A81F-83DEC61BF410}" srcId="{4F1A324D-A74E-4785-9196-6ECE78F469E8}" destId="{657CEB67-82D3-4502-8989-64E645B3C24C}" srcOrd="0" destOrd="0" parTransId="{514F25D0-D2C3-4DC0-A7EA-1DDB2223F0D9}" sibTransId="{6CFC5445-4447-4FFC-8C86-EAFC30925DF3}"/>
    <dgm:cxn modelId="{42349EC8-F29F-466D-8D42-B9E82245F1FA}" type="presOf" srcId="{AD5CEE81-6D2D-41AC-B5D7-CA47EDAC388A}" destId="{691C1653-E1E1-4534-A205-72452AE222DF}" srcOrd="0" destOrd="1" presId="urn:microsoft.com/office/officeart/2005/8/layout/chevron2"/>
    <dgm:cxn modelId="{3C2EBCC9-17C2-4715-8CE3-B4EA0FA1508E}" type="presOf" srcId="{3A78292A-3956-4CC1-8445-34641EA49E2A}" destId="{DB1081F3-343F-4267-B4FA-EED53C4F23B3}" srcOrd="0" destOrd="1" presId="urn:microsoft.com/office/officeart/2005/8/layout/chevron2"/>
    <dgm:cxn modelId="{35E818CD-CDD0-412D-AC27-A297FAF2FCD5}" type="presOf" srcId="{F6280A28-2A10-4AA5-929C-065CA60A3A0E}" destId="{31D3DEEA-835C-45C3-AA1E-1C727105B056}" srcOrd="0" destOrd="1" presId="urn:microsoft.com/office/officeart/2005/8/layout/chevron2"/>
    <dgm:cxn modelId="{DA7B8FD1-77B8-4567-93EA-AFBFEB51ACB7}" type="presOf" srcId="{F409F5AA-C713-4A83-A94F-C8AA979EA847}" destId="{5506854E-BA0E-45EA-A6EE-9863BDCB1C30}" srcOrd="0" destOrd="0" presId="urn:microsoft.com/office/officeart/2005/8/layout/chevron2"/>
    <dgm:cxn modelId="{1AC9BFE7-378A-4A0F-A9E2-2A1B120299D4}" type="presOf" srcId="{05B5D189-A35D-462A-BB0C-3E494645562B}" destId="{31D3DEEA-835C-45C3-AA1E-1C727105B056}" srcOrd="0" destOrd="0" presId="urn:microsoft.com/office/officeart/2005/8/layout/chevron2"/>
    <dgm:cxn modelId="{7E93A6EA-E162-4D10-AE83-5B6C41473B6D}" srcId="{657CEB67-82D3-4502-8989-64E645B3C24C}" destId="{05B5D189-A35D-462A-BB0C-3E494645562B}" srcOrd="0" destOrd="0" parTransId="{6626BF6B-8B5C-42BA-976F-67FEACE643FF}" sibTransId="{A6CD4761-30B6-47BB-AC71-E8DBB81BA045}"/>
    <dgm:cxn modelId="{64C38BF1-D82B-4EC0-A259-C33118844083}" srcId="{F409F5AA-C713-4A83-A94F-C8AA979EA847}" destId="{3A78292A-3956-4CC1-8445-34641EA49E2A}" srcOrd="1" destOrd="0" parTransId="{DB059E7D-86E8-4106-BAC2-3E153FF0AACD}" sibTransId="{121C4E46-3CC9-4C71-96A4-8EB278BE4DD3}"/>
    <dgm:cxn modelId="{B5B2A3FA-AD2B-4353-9F78-9E2D71337F10}" srcId="{F409F5AA-C713-4A83-A94F-C8AA979EA847}" destId="{95C813B9-021E-4455-B91E-BC5679253636}" srcOrd="2" destOrd="0" parTransId="{2A0FE951-3714-4578-BEB2-BD6A26C0E431}" sibTransId="{D84059E8-27EF-4F8E-A580-8F2FFBE1AB58}"/>
    <dgm:cxn modelId="{FBA112FB-D26A-4367-A0D5-23F5198F8980}" type="presOf" srcId="{95C813B9-021E-4455-B91E-BC5679253636}" destId="{DB1081F3-343F-4267-B4FA-EED53C4F23B3}" srcOrd="0" destOrd="2" presId="urn:microsoft.com/office/officeart/2005/8/layout/chevron2"/>
    <dgm:cxn modelId="{68D32F25-39A7-43BB-BA68-9C849ACEA7F7}" type="presParOf" srcId="{8D8CE6D2-55DA-4837-9D0F-2620A369CD3B}" destId="{7074B5D7-2A35-4344-BE88-9974DC664B2E}" srcOrd="0" destOrd="0" presId="urn:microsoft.com/office/officeart/2005/8/layout/chevron2"/>
    <dgm:cxn modelId="{7368F599-554B-4E83-8FFB-FD435C19E96D}" type="presParOf" srcId="{7074B5D7-2A35-4344-BE88-9974DC664B2E}" destId="{0A9A731A-43FB-42B3-B05A-24907D761206}" srcOrd="0" destOrd="0" presId="urn:microsoft.com/office/officeart/2005/8/layout/chevron2"/>
    <dgm:cxn modelId="{612B0FE5-D17B-44E7-B900-01A10D9800CE}" type="presParOf" srcId="{7074B5D7-2A35-4344-BE88-9974DC664B2E}" destId="{31D3DEEA-835C-45C3-AA1E-1C727105B056}" srcOrd="1" destOrd="0" presId="urn:microsoft.com/office/officeart/2005/8/layout/chevron2"/>
    <dgm:cxn modelId="{B37A708D-DFEC-4B10-8F3A-F31B12579332}" type="presParOf" srcId="{8D8CE6D2-55DA-4837-9D0F-2620A369CD3B}" destId="{9A74E5BF-F2BE-4C8C-9555-E9772917EC37}" srcOrd="1" destOrd="0" presId="urn:microsoft.com/office/officeart/2005/8/layout/chevron2"/>
    <dgm:cxn modelId="{13F82823-D393-4BAF-BEEE-69560D1EEA39}" type="presParOf" srcId="{8D8CE6D2-55DA-4837-9D0F-2620A369CD3B}" destId="{2FDB8D08-88B8-4327-87D3-56A38B7A8F9B}" srcOrd="2" destOrd="0" presId="urn:microsoft.com/office/officeart/2005/8/layout/chevron2"/>
    <dgm:cxn modelId="{B7654009-07F3-4E9B-A06E-E95A70CD28C3}" type="presParOf" srcId="{2FDB8D08-88B8-4327-87D3-56A38B7A8F9B}" destId="{D969C4E7-9ECE-4A90-AC23-85F801B16BE9}" srcOrd="0" destOrd="0" presId="urn:microsoft.com/office/officeart/2005/8/layout/chevron2"/>
    <dgm:cxn modelId="{71C097A9-5405-48AB-9E3F-3FB9439866D9}" type="presParOf" srcId="{2FDB8D08-88B8-4327-87D3-56A38B7A8F9B}" destId="{691C1653-E1E1-4534-A205-72452AE222DF}" srcOrd="1" destOrd="0" presId="urn:microsoft.com/office/officeart/2005/8/layout/chevron2"/>
    <dgm:cxn modelId="{71F10132-4618-42AE-97AF-6BD1E349176B}" type="presParOf" srcId="{8D8CE6D2-55DA-4837-9D0F-2620A369CD3B}" destId="{96B1487A-AA43-4FDB-B430-6FEED3D7225D}" srcOrd="3" destOrd="0" presId="urn:microsoft.com/office/officeart/2005/8/layout/chevron2"/>
    <dgm:cxn modelId="{9C264D00-C202-4C87-9AE8-B52DAD21F17C}" type="presParOf" srcId="{8D8CE6D2-55DA-4837-9D0F-2620A369CD3B}" destId="{A561DBDC-9543-400C-AEA0-7AF7E9BC31DF}" srcOrd="4" destOrd="0" presId="urn:microsoft.com/office/officeart/2005/8/layout/chevron2"/>
    <dgm:cxn modelId="{909C21E5-A1B9-4106-AE10-D3CDE12583A5}" type="presParOf" srcId="{A561DBDC-9543-400C-AEA0-7AF7E9BC31DF}" destId="{5506854E-BA0E-45EA-A6EE-9863BDCB1C30}" srcOrd="0" destOrd="0" presId="urn:microsoft.com/office/officeart/2005/8/layout/chevron2"/>
    <dgm:cxn modelId="{21D6E2FE-BC83-4B2D-9408-62F333ABAB21}" type="presParOf" srcId="{A561DBDC-9543-400C-AEA0-7AF7E9BC31DF}" destId="{DB1081F3-343F-4267-B4FA-EED53C4F23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1A324D-A74E-4785-9196-6ECE78F469E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57CEB67-82D3-4502-8989-64E645B3C24C}">
      <dgm:prSet phldrT="[Text]" custT="1"/>
      <dgm:spPr>
        <a:solidFill>
          <a:srgbClr val="7030A0"/>
        </a:solidFill>
      </dgm:spPr>
      <dgm:t>
        <a:bodyPr/>
        <a:lstStyle/>
        <a:p>
          <a:r>
            <a:rPr lang="en-US" sz="3100" dirty="0"/>
            <a:t>Lead</a:t>
          </a:r>
        </a:p>
      </dgm:t>
    </dgm:pt>
    <dgm:pt modelId="{514F25D0-D2C3-4DC0-A7EA-1DDB2223F0D9}" type="parTrans" cxnId="{A0D82EBC-FBD0-45FD-A81F-83DEC61BF410}">
      <dgm:prSet/>
      <dgm:spPr/>
      <dgm:t>
        <a:bodyPr/>
        <a:lstStyle/>
        <a:p>
          <a:endParaRPr lang="en-US"/>
        </a:p>
      </dgm:t>
    </dgm:pt>
    <dgm:pt modelId="{6CFC5445-4447-4FFC-8C86-EAFC30925DF3}" type="sibTrans" cxnId="{A0D82EBC-FBD0-45FD-A81F-83DEC61BF410}">
      <dgm:prSet/>
      <dgm:spPr/>
      <dgm:t>
        <a:bodyPr/>
        <a:lstStyle/>
        <a:p>
          <a:endParaRPr lang="en-US"/>
        </a:p>
      </dgm:t>
    </dgm:pt>
    <dgm:pt modelId="{54E3173C-03BD-4A3E-A9D2-365C58CB9FE2}">
      <dgm:prSet phldrT="[Text]" custT="1"/>
      <dgm:spPr/>
      <dgm:t>
        <a:bodyPr/>
        <a:lstStyle/>
        <a:p>
          <a:r>
            <a:rPr lang="en-US" sz="4100" dirty="0"/>
            <a:t>Rely on other Experts</a:t>
          </a:r>
        </a:p>
      </dgm:t>
    </dgm:pt>
    <dgm:pt modelId="{AAC109C8-ED92-4019-BDC4-9A4C14C883C7}" type="parTrans" cxnId="{80487F62-9107-4A9A-AD19-15B4259ED6A1}">
      <dgm:prSet/>
      <dgm:spPr/>
      <dgm:t>
        <a:bodyPr/>
        <a:lstStyle/>
        <a:p>
          <a:endParaRPr lang="en-US"/>
        </a:p>
      </dgm:t>
    </dgm:pt>
    <dgm:pt modelId="{94498065-8110-4DF7-B7FB-B2BAAFC22124}" type="sibTrans" cxnId="{80487F62-9107-4A9A-AD19-15B4259ED6A1}">
      <dgm:prSet/>
      <dgm:spPr/>
      <dgm:t>
        <a:bodyPr/>
        <a:lstStyle/>
        <a:p>
          <a:endParaRPr lang="en-US"/>
        </a:p>
      </dgm:t>
    </dgm:pt>
    <dgm:pt modelId="{AD5CEE81-6D2D-41AC-B5D7-CA47EDAC388A}">
      <dgm:prSet phldrT="[Text]" custT="1"/>
      <dgm:spPr/>
      <dgm:t>
        <a:bodyPr/>
        <a:lstStyle/>
        <a:p>
          <a:r>
            <a:rPr lang="en-US" sz="4100" dirty="0"/>
            <a:t>Authority must be earned by influence</a:t>
          </a:r>
        </a:p>
      </dgm:t>
    </dgm:pt>
    <dgm:pt modelId="{B5C675A7-995A-43A7-8DD4-E859C7B7A3F9}" type="parTrans" cxnId="{35268B4D-4B53-4E0F-A6AE-18294834767F}">
      <dgm:prSet/>
      <dgm:spPr/>
      <dgm:t>
        <a:bodyPr/>
        <a:lstStyle/>
        <a:p>
          <a:endParaRPr lang="en-US"/>
        </a:p>
      </dgm:t>
    </dgm:pt>
    <dgm:pt modelId="{3BCB49CB-D8B1-4782-8370-56A5BEBDD321}" type="sibTrans" cxnId="{35268B4D-4B53-4E0F-A6AE-18294834767F}">
      <dgm:prSet/>
      <dgm:spPr/>
      <dgm:t>
        <a:bodyPr/>
        <a:lstStyle/>
        <a:p>
          <a:endParaRPr lang="en-US"/>
        </a:p>
      </dgm:t>
    </dgm:pt>
    <dgm:pt modelId="{F409F5AA-C713-4A83-A94F-C8AA979EA847}">
      <dgm:prSet phldrT="[Text]" custT="1"/>
      <dgm:spPr>
        <a:solidFill>
          <a:srgbClr val="7030A0"/>
        </a:solidFill>
      </dgm:spPr>
      <dgm:t>
        <a:bodyPr/>
        <a:lstStyle/>
        <a:p>
          <a:r>
            <a:rPr lang="en-US" sz="3100" dirty="0"/>
            <a:t>Act</a:t>
          </a:r>
        </a:p>
      </dgm:t>
    </dgm:pt>
    <dgm:pt modelId="{4CDA27E3-617F-4E92-BDD0-3620A93FCE1D}" type="parTrans" cxnId="{756C1DB2-B9FB-4811-95BF-8F999C18B0A9}">
      <dgm:prSet/>
      <dgm:spPr/>
      <dgm:t>
        <a:bodyPr/>
        <a:lstStyle/>
        <a:p>
          <a:endParaRPr lang="en-US"/>
        </a:p>
      </dgm:t>
    </dgm:pt>
    <dgm:pt modelId="{E4A7DD88-859D-42DD-9452-2CC4297F814E}" type="sibTrans" cxnId="{756C1DB2-B9FB-4811-95BF-8F999C18B0A9}">
      <dgm:prSet/>
      <dgm:spPr/>
      <dgm:t>
        <a:bodyPr/>
        <a:lstStyle/>
        <a:p>
          <a:endParaRPr lang="en-US"/>
        </a:p>
      </dgm:t>
    </dgm:pt>
    <dgm:pt modelId="{8FE4362A-E78A-4C8A-ADAE-CDC6D1E7486B}">
      <dgm:prSet phldrT="[Text]" custT="1"/>
      <dgm:spPr/>
      <dgm:t>
        <a:bodyPr/>
        <a:lstStyle/>
        <a:p>
          <a:r>
            <a:rPr lang="en-US" sz="3600" dirty="0"/>
            <a:t>Identify Common Goals – One Tagline</a:t>
          </a:r>
        </a:p>
      </dgm:t>
    </dgm:pt>
    <dgm:pt modelId="{66BE6FC3-344A-4FD1-A432-02E7C031E08A}" type="parTrans" cxnId="{EAE28A74-0FD3-4320-AA3B-F6F869818A2F}">
      <dgm:prSet/>
      <dgm:spPr/>
      <dgm:t>
        <a:bodyPr/>
        <a:lstStyle/>
        <a:p>
          <a:endParaRPr lang="en-US"/>
        </a:p>
      </dgm:t>
    </dgm:pt>
    <dgm:pt modelId="{CADAD728-9C33-4F01-94A5-08E68D005D99}" type="sibTrans" cxnId="{EAE28A74-0FD3-4320-AA3B-F6F869818A2F}">
      <dgm:prSet/>
      <dgm:spPr/>
      <dgm:t>
        <a:bodyPr/>
        <a:lstStyle/>
        <a:p>
          <a:endParaRPr lang="en-US"/>
        </a:p>
      </dgm:t>
    </dgm:pt>
    <dgm:pt modelId="{3A78292A-3956-4CC1-8445-34641EA49E2A}">
      <dgm:prSet phldrT="[Text]" custT="1"/>
      <dgm:spPr/>
      <dgm:t>
        <a:bodyPr/>
        <a:lstStyle/>
        <a:p>
          <a:r>
            <a:rPr lang="en-US" sz="3600" dirty="0"/>
            <a:t>Identify Stakeholders – List them</a:t>
          </a:r>
        </a:p>
      </dgm:t>
    </dgm:pt>
    <dgm:pt modelId="{DB059E7D-86E8-4106-BAC2-3E153FF0AACD}" type="parTrans" cxnId="{64C38BF1-D82B-4EC0-A259-C33118844083}">
      <dgm:prSet/>
      <dgm:spPr/>
      <dgm:t>
        <a:bodyPr/>
        <a:lstStyle/>
        <a:p>
          <a:endParaRPr lang="en-US"/>
        </a:p>
      </dgm:t>
    </dgm:pt>
    <dgm:pt modelId="{121C4E46-3CC9-4C71-96A4-8EB278BE4DD3}" type="sibTrans" cxnId="{64C38BF1-D82B-4EC0-A259-C33118844083}">
      <dgm:prSet/>
      <dgm:spPr/>
      <dgm:t>
        <a:bodyPr/>
        <a:lstStyle/>
        <a:p>
          <a:endParaRPr lang="en-US"/>
        </a:p>
      </dgm:t>
    </dgm:pt>
    <dgm:pt modelId="{05B5D189-A35D-462A-BB0C-3E494645562B}">
      <dgm:prSet phldrT="[Text]" custT="1"/>
      <dgm:spPr>
        <a:solidFill>
          <a:schemeClr val="bg1">
            <a:alpha val="90000"/>
          </a:schemeClr>
        </a:solidFill>
      </dgm:spPr>
      <dgm:t>
        <a:bodyPr/>
        <a:lstStyle/>
        <a:p>
          <a:r>
            <a:rPr lang="en-US" sz="4100" dirty="0"/>
            <a:t>Ask questions enhance a mindset</a:t>
          </a:r>
        </a:p>
      </dgm:t>
    </dgm:pt>
    <dgm:pt modelId="{6626BF6B-8B5C-42BA-976F-67FEACE643FF}" type="parTrans" cxnId="{7E93A6EA-E162-4D10-AE83-5B6C41473B6D}">
      <dgm:prSet/>
      <dgm:spPr/>
      <dgm:t>
        <a:bodyPr/>
        <a:lstStyle/>
        <a:p>
          <a:endParaRPr lang="en-US"/>
        </a:p>
      </dgm:t>
    </dgm:pt>
    <dgm:pt modelId="{A6CD4761-30B6-47BB-AC71-E8DBB81BA045}" type="sibTrans" cxnId="{7E93A6EA-E162-4D10-AE83-5B6C41473B6D}">
      <dgm:prSet/>
      <dgm:spPr/>
      <dgm:t>
        <a:bodyPr/>
        <a:lstStyle/>
        <a:p>
          <a:endParaRPr lang="en-US"/>
        </a:p>
      </dgm:t>
    </dgm:pt>
    <dgm:pt modelId="{F6280A28-2A10-4AA5-929C-065CA60A3A0E}">
      <dgm:prSet phldrT="[Text]" custT="1"/>
      <dgm:spPr>
        <a:solidFill>
          <a:schemeClr val="bg1">
            <a:alpha val="90000"/>
          </a:schemeClr>
        </a:solidFill>
      </dgm:spPr>
      <dgm:t>
        <a:bodyPr/>
        <a:lstStyle/>
        <a:p>
          <a:r>
            <a:rPr lang="en-US" sz="4100" dirty="0"/>
            <a:t>Control your own work framework</a:t>
          </a:r>
        </a:p>
      </dgm:t>
    </dgm:pt>
    <dgm:pt modelId="{FFD66E08-4E61-4098-8BC2-29DD108ABA05}" type="sibTrans" cxnId="{B3BAD3BB-5879-4F35-A9DE-71AED26B81C1}">
      <dgm:prSet/>
      <dgm:spPr/>
      <dgm:t>
        <a:bodyPr/>
        <a:lstStyle/>
        <a:p>
          <a:endParaRPr lang="en-US"/>
        </a:p>
      </dgm:t>
    </dgm:pt>
    <dgm:pt modelId="{B5E02DD5-8CC6-4E3A-81B9-4BD0D9499635}" type="parTrans" cxnId="{B3BAD3BB-5879-4F35-A9DE-71AED26B81C1}">
      <dgm:prSet/>
      <dgm:spPr/>
      <dgm:t>
        <a:bodyPr/>
        <a:lstStyle/>
        <a:p>
          <a:endParaRPr lang="en-US"/>
        </a:p>
      </dgm:t>
    </dgm:pt>
    <dgm:pt modelId="{CBC57F18-CB21-4E3A-8D71-95676358C41F}">
      <dgm:prSet phldrT="[Text]" custT="1"/>
      <dgm:spPr>
        <a:solidFill>
          <a:srgbClr val="7030A0"/>
        </a:solidFill>
      </dgm:spPr>
      <dgm:t>
        <a:bodyPr/>
        <a:lstStyle/>
        <a:p>
          <a:r>
            <a:rPr lang="en-US" sz="3000" dirty="0"/>
            <a:t>Influence</a:t>
          </a:r>
        </a:p>
      </dgm:t>
    </dgm:pt>
    <dgm:pt modelId="{CA330677-0377-4DE3-A1CF-B514593AA00F}" type="parTrans" cxnId="{4420170F-30F0-4B93-AD4C-54AA784A925B}">
      <dgm:prSet/>
      <dgm:spPr/>
      <dgm:t>
        <a:bodyPr/>
        <a:lstStyle/>
        <a:p>
          <a:endParaRPr lang="en-US"/>
        </a:p>
      </dgm:t>
    </dgm:pt>
    <dgm:pt modelId="{114D28C7-59E7-48C8-9FB7-C6BAA75C9C06}" type="sibTrans" cxnId="{4420170F-30F0-4B93-AD4C-54AA784A925B}">
      <dgm:prSet/>
      <dgm:spPr/>
      <dgm:t>
        <a:bodyPr/>
        <a:lstStyle/>
        <a:p>
          <a:endParaRPr lang="en-US"/>
        </a:p>
      </dgm:t>
    </dgm:pt>
    <dgm:pt modelId="{95C813B9-021E-4455-B91E-BC5679253636}">
      <dgm:prSet phldrT="[Text]" custT="1"/>
      <dgm:spPr/>
      <dgm:t>
        <a:bodyPr/>
        <a:lstStyle/>
        <a:p>
          <a:r>
            <a:rPr lang="en-US" sz="3600" dirty="0"/>
            <a:t>Identify Stakeholder Alignments to Goals – List them</a:t>
          </a:r>
        </a:p>
      </dgm:t>
    </dgm:pt>
    <dgm:pt modelId="{2A0FE951-3714-4578-BEB2-BD6A26C0E431}" type="parTrans" cxnId="{B5B2A3FA-AD2B-4353-9F78-9E2D71337F10}">
      <dgm:prSet/>
      <dgm:spPr/>
      <dgm:t>
        <a:bodyPr/>
        <a:lstStyle/>
        <a:p>
          <a:endParaRPr lang="en-US"/>
        </a:p>
      </dgm:t>
    </dgm:pt>
    <dgm:pt modelId="{D84059E8-27EF-4F8E-A580-8F2FFBE1AB58}" type="sibTrans" cxnId="{B5B2A3FA-AD2B-4353-9F78-9E2D71337F10}">
      <dgm:prSet/>
      <dgm:spPr/>
      <dgm:t>
        <a:bodyPr/>
        <a:lstStyle/>
        <a:p>
          <a:endParaRPr lang="en-US"/>
        </a:p>
      </dgm:t>
    </dgm:pt>
    <dgm:pt modelId="{0C86EAF1-26D0-4818-8E85-1983C0105E8F}">
      <dgm:prSet phldrT="[Text]" custT="1"/>
      <dgm:spPr/>
      <dgm:t>
        <a:bodyPr/>
        <a:lstStyle/>
        <a:p>
          <a:r>
            <a:rPr lang="en-US" sz="4100" dirty="0"/>
            <a:t>Ask questions that clarify a mindset</a:t>
          </a:r>
        </a:p>
      </dgm:t>
    </dgm:pt>
    <dgm:pt modelId="{6AE92B21-34F9-4195-860E-EAFA9599A73E}" type="parTrans" cxnId="{125A228A-846E-4124-858C-68424094D660}">
      <dgm:prSet/>
      <dgm:spPr/>
      <dgm:t>
        <a:bodyPr/>
        <a:lstStyle/>
        <a:p>
          <a:endParaRPr lang="en-US"/>
        </a:p>
      </dgm:t>
    </dgm:pt>
    <dgm:pt modelId="{9224E6CE-0C56-464B-8229-AB1AAB6BBA22}" type="sibTrans" cxnId="{125A228A-846E-4124-858C-68424094D660}">
      <dgm:prSet/>
      <dgm:spPr/>
      <dgm:t>
        <a:bodyPr/>
        <a:lstStyle/>
        <a:p>
          <a:endParaRPr lang="en-US"/>
        </a:p>
      </dgm:t>
    </dgm:pt>
    <dgm:pt modelId="{CB6FC867-1CA7-46B2-A9BD-181DC123037B}">
      <dgm:prSet phldrT="[Text]" custT="1"/>
      <dgm:spPr/>
      <dgm:t>
        <a:bodyPr/>
        <a:lstStyle/>
        <a:p>
          <a:r>
            <a:rPr lang="en-US" sz="3600" dirty="0"/>
            <a:t>Identify Key Artifacts (1-3)</a:t>
          </a:r>
        </a:p>
      </dgm:t>
    </dgm:pt>
    <dgm:pt modelId="{3C33788E-6FC8-41D0-B4BF-FC58C3EA447C}" type="parTrans" cxnId="{1AFB4255-B173-46A6-B865-C3D706D00DDD}">
      <dgm:prSet/>
      <dgm:spPr/>
      <dgm:t>
        <a:bodyPr/>
        <a:lstStyle/>
        <a:p>
          <a:endParaRPr lang="en-US"/>
        </a:p>
      </dgm:t>
    </dgm:pt>
    <dgm:pt modelId="{2A3ABF4D-B33C-4543-AFB1-9D2CECC74C9A}" type="sibTrans" cxnId="{1AFB4255-B173-46A6-B865-C3D706D00DDD}">
      <dgm:prSet/>
      <dgm:spPr/>
      <dgm:t>
        <a:bodyPr/>
        <a:lstStyle/>
        <a:p>
          <a:endParaRPr lang="en-US"/>
        </a:p>
      </dgm:t>
    </dgm:pt>
    <dgm:pt modelId="{8D8CE6D2-55DA-4837-9D0F-2620A369CD3B}" type="pres">
      <dgm:prSet presAssocID="{4F1A324D-A74E-4785-9196-6ECE78F469E8}" presName="linearFlow" presStyleCnt="0">
        <dgm:presLayoutVars>
          <dgm:dir/>
          <dgm:animLvl val="lvl"/>
          <dgm:resizeHandles val="exact"/>
        </dgm:presLayoutVars>
      </dgm:prSet>
      <dgm:spPr/>
    </dgm:pt>
    <dgm:pt modelId="{7074B5D7-2A35-4344-BE88-9974DC664B2E}" type="pres">
      <dgm:prSet presAssocID="{657CEB67-82D3-4502-8989-64E645B3C24C}" presName="composite" presStyleCnt="0"/>
      <dgm:spPr/>
    </dgm:pt>
    <dgm:pt modelId="{0A9A731A-43FB-42B3-B05A-24907D761206}" type="pres">
      <dgm:prSet presAssocID="{657CEB67-82D3-4502-8989-64E645B3C24C}" presName="parentText" presStyleLbl="alignNode1" presStyleIdx="0" presStyleCnt="3">
        <dgm:presLayoutVars>
          <dgm:chMax val="1"/>
          <dgm:bulletEnabled val="1"/>
        </dgm:presLayoutVars>
      </dgm:prSet>
      <dgm:spPr/>
    </dgm:pt>
    <dgm:pt modelId="{31D3DEEA-835C-45C3-AA1E-1C727105B056}" type="pres">
      <dgm:prSet presAssocID="{657CEB67-82D3-4502-8989-64E645B3C24C}" presName="descendantText" presStyleLbl="alignAcc1" presStyleIdx="0" presStyleCnt="3">
        <dgm:presLayoutVars>
          <dgm:bulletEnabled val="1"/>
        </dgm:presLayoutVars>
      </dgm:prSet>
      <dgm:spPr/>
    </dgm:pt>
    <dgm:pt modelId="{9A74E5BF-F2BE-4C8C-9555-E9772917EC37}" type="pres">
      <dgm:prSet presAssocID="{6CFC5445-4447-4FFC-8C86-EAFC30925DF3}" presName="sp" presStyleCnt="0"/>
      <dgm:spPr/>
    </dgm:pt>
    <dgm:pt modelId="{2FDB8D08-88B8-4327-87D3-56A38B7A8F9B}" type="pres">
      <dgm:prSet presAssocID="{CBC57F18-CB21-4E3A-8D71-95676358C41F}" presName="composite" presStyleCnt="0"/>
      <dgm:spPr/>
    </dgm:pt>
    <dgm:pt modelId="{D969C4E7-9ECE-4A90-AC23-85F801B16BE9}" type="pres">
      <dgm:prSet presAssocID="{CBC57F18-CB21-4E3A-8D71-95676358C41F}" presName="parentText" presStyleLbl="alignNode1" presStyleIdx="1" presStyleCnt="3">
        <dgm:presLayoutVars>
          <dgm:chMax val="1"/>
          <dgm:bulletEnabled val="1"/>
        </dgm:presLayoutVars>
      </dgm:prSet>
      <dgm:spPr/>
    </dgm:pt>
    <dgm:pt modelId="{691C1653-E1E1-4534-A205-72452AE222DF}" type="pres">
      <dgm:prSet presAssocID="{CBC57F18-CB21-4E3A-8D71-95676358C41F}" presName="descendantText" presStyleLbl="alignAcc1" presStyleIdx="1" presStyleCnt="3">
        <dgm:presLayoutVars>
          <dgm:bulletEnabled val="1"/>
        </dgm:presLayoutVars>
      </dgm:prSet>
      <dgm:spPr/>
    </dgm:pt>
    <dgm:pt modelId="{96B1487A-AA43-4FDB-B430-6FEED3D7225D}" type="pres">
      <dgm:prSet presAssocID="{114D28C7-59E7-48C8-9FB7-C6BAA75C9C06}" presName="sp" presStyleCnt="0"/>
      <dgm:spPr/>
    </dgm:pt>
    <dgm:pt modelId="{A561DBDC-9543-400C-AEA0-7AF7E9BC31DF}" type="pres">
      <dgm:prSet presAssocID="{F409F5AA-C713-4A83-A94F-C8AA979EA847}" presName="composite" presStyleCnt="0"/>
      <dgm:spPr/>
    </dgm:pt>
    <dgm:pt modelId="{5506854E-BA0E-45EA-A6EE-9863BDCB1C30}" type="pres">
      <dgm:prSet presAssocID="{F409F5AA-C713-4A83-A94F-C8AA979EA847}" presName="parentText" presStyleLbl="alignNode1" presStyleIdx="2" presStyleCnt="3">
        <dgm:presLayoutVars>
          <dgm:chMax val="1"/>
          <dgm:bulletEnabled val="1"/>
        </dgm:presLayoutVars>
      </dgm:prSet>
      <dgm:spPr/>
    </dgm:pt>
    <dgm:pt modelId="{DB1081F3-343F-4267-B4FA-EED53C4F23B3}" type="pres">
      <dgm:prSet presAssocID="{F409F5AA-C713-4A83-A94F-C8AA979EA847}" presName="descendantText" presStyleLbl="alignAcc1" presStyleIdx="2" presStyleCnt="3">
        <dgm:presLayoutVars>
          <dgm:bulletEnabled val="1"/>
        </dgm:presLayoutVars>
      </dgm:prSet>
      <dgm:spPr/>
    </dgm:pt>
  </dgm:ptLst>
  <dgm:cxnLst>
    <dgm:cxn modelId="{4420170F-30F0-4B93-AD4C-54AA784A925B}" srcId="{4F1A324D-A74E-4785-9196-6ECE78F469E8}" destId="{CBC57F18-CB21-4E3A-8D71-95676358C41F}" srcOrd="1" destOrd="0" parTransId="{CA330677-0377-4DE3-A1CF-B514593AA00F}" sibTransId="{114D28C7-59E7-48C8-9FB7-C6BAA75C9C06}"/>
    <dgm:cxn modelId="{BD5FE811-822D-4BFF-A485-D1BFF51DB0F1}" type="presOf" srcId="{4F1A324D-A74E-4785-9196-6ECE78F469E8}" destId="{8D8CE6D2-55DA-4837-9D0F-2620A369CD3B}" srcOrd="0" destOrd="0" presId="urn:microsoft.com/office/officeart/2005/8/layout/chevron2"/>
    <dgm:cxn modelId="{E167D33A-C5B9-42BA-BE86-67C5F5E0398F}" type="presOf" srcId="{8FE4362A-E78A-4C8A-ADAE-CDC6D1E7486B}" destId="{DB1081F3-343F-4267-B4FA-EED53C4F23B3}" srcOrd="0" destOrd="0" presId="urn:microsoft.com/office/officeart/2005/8/layout/chevron2"/>
    <dgm:cxn modelId="{CCB7723E-BD54-461B-993D-B1ED9FD85E3D}" type="presOf" srcId="{0C86EAF1-26D0-4818-8E85-1983C0105E8F}" destId="{691C1653-E1E1-4534-A205-72452AE222DF}" srcOrd="0" destOrd="2" presId="urn:microsoft.com/office/officeart/2005/8/layout/chevron2"/>
    <dgm:cxn modelId="{80487F62-9107-4A9A-AD19-15B4259ED6A1}" srcId="{CBC57F18-CB21-4E3A-8D71-95676358C41F}" destId="{54E3173C-03BD-4A3E-A9D2-365C58CB9FE2}" srcOrd="0" destOrd="0" parTransId="{AAC109C8-ED92-4019-BDC4-9A4C14C883C7}" sibTransId="{94498065-8110-4DF7-B7FB-B2BAAFC22124}"/>
    <dgm:cxn modelId="{35268B4D-4B53-4E0F-A6AE-18294834767F}" srcId="{CBC57F18-CB21-4E3A-8D71-95676358C41F}" destId="{AD5CEE81-6D2D-41AC-B5D7-CA47EDAC388A}" srcOrd="1" destOrd="0" parTransId="{B5C675A7-995A-43A7-8DD4-E859C7B7A3F9}" sibTransId="{3BCB49CB-D8B1-4782-8370-56A5BEBDD321}"/>
    <dgm:cxn modelId="{EAE28A74-0FD3-4320-AA3B-F6F869818A2F}" srcId="{F409F5AA-C713-4A83-A94F-C8AA979EA847}" destId="{8FE4362A-E78A-4C8A-ADAE-CDC6D1E7486B}" srcOrd="0" destOrd="0" parTransId="{66BE6FC3-344A-4FD1-A432-02E7C031E08A}" sibTransId="{CADAD728-9C33-4F01-94A5-08E68D005D99}"/>
    <dgm:cxn modelId="{1AFB4255-B173-46A6-B865-C3D706D00DDD}" srcId="{F409F5AA-C713-4A83-A94F-C8AA979EA847}" destId="{CB6FC867-1CA7-46B2-A9BD-181DC123037B}" srcOrd="3" destOrd="0" parTransId="{3C33788E-6FC8-41D0-B4BF-FC58C3EA447C}" sibTransId="{2A3ABF4D-B33C-4543-AFB1-9D2CECC74C9A}"/>
    <dgm:cxn modelId="{C3B0FC83-60BA-40C1-877C-62AB46B65A2E}" type="presOf" srcId="{CBC57F18-CB21-4E3A-8D71-95676358C41F}" destId="{D969C4E7-9ECE-4A90-AC23-85F801B16BE9}" srcOrd="0" destOrd="0" presId="urn:microsoft.com/office/officeart/2005/8/layout/chevron2"/>
    <dgm:cxn modelId="{125A228A-846E-4124-858C-68424094D660}" srcId="{CBC57F18-CB21-4E3A-8D71-95676358C41F}" destId="{0C86EAF1-26D0-4818-8E85-1983C0105E8F}" srcOrd="2" destOrd="0" parTransId="{6AE92B21-34F9-4195-860E-EAFA9599A73E}" sibTransId="{9224E6CE-0C56-464B-8229-AB1AAB6BBA22}"/>
    <dgm:cxn modelId="{5251858C-3F52-4B99-A4FB-88046F4CA0F5}" type="presOf" srcId="{54E3173C-03BD-4A3E-A9D2-365C58CB9FE2}" destId="{691C1653-E1E1-4534-A205-72452AE222DF}" srcOrd="0" destOrd="0" presId="urn:microsoft.com/office/officeart/2005/8/layout/chevron2"/>
    <dgm:cxn modelId="{DE6AFFA9-1701-4AC2-8D75-4290B352DE30}" type="presOf" srcId="{657CEB67-82D3-4502-8989-64E645B3C24C}" destId="{0A9A731A-43FB-42B3-B05A-24907D761206}" srcOrd="0" destOrd="0" presId="urn:microsoft.com/office/officeart/2005/8/layout/chevron2"/>
    <dgm:cxn modelId="{756C1DB2-B9FB-4811-95BF-8F999C18B0A9}" srcId="{4F1A324D-A74E-4785-9196-6ECE78F469E8}" destId="{F409F5AA-C713-4A83-A94F-C8AA979EA847}" srcOrd="2" destOrd="0" parTransId="{4CDA27E3-617F-4E92-BDD0-3620A93FCE1D}" sibTransId="{E4A7DD88-859D-42DD-9452-2CC4297F814E}"/>
    <dgm:cxn modelId="{B3BAD3BB-5879-4F35-A9DE-71AED26B81C1}" srcId="{657CEB67-82D3-4502-8989-64E645B3C24C}" destId="{F6280A28-2A10-4AA5-929C-065CA60A3A0E}" srcOrd="1" destOrd="0" parTransId="{B5E02DD5-8CC6-4E3A-81B9-4BD0D9499635}" sibTransId="{FFD66E08-4E61-4098-8BC2-29DD108ABA05}"/>
    <dgm:cxn modelId="{A0D82EBC-FBD0-45FD-A81F-83DEC61BF410}" srcId="{4F1A324D-A74E-4785-9196-6ECE78F469E8}" destId="{657CEB67-82D3-4502-8989-64E645B3C24C}" srcOrd="0" destOrd="0" parTransId="{514F25D0-D2C3-4DC0-A7EA-1DDB2223F0D9}" sibTransId="{6CFC5445-4447-4FFC-8C86-EAFC30925DF3}"/>
    <dgm:cxn modelId="{42349EC8-F29F-466D-8D42-B9E82245F1FA}" type="presOf" srcId="{AD5CEE81-6D2D-41AC-B5D7-CA47EDAC388A}" destId="{691C1653-E1E1-4534-A205-72452AE222DF}" srcOrd="0" destOrd="1" presId="urn:microsoft.com/office/officeart/2005/8/layout/chevron2"/>
    <dgm:cxn modelId="{3C2EBCC9-17C2-4715-8CE3-B4EA0FA1508E}" type="presOf" srcId="{3A78292A-3956-4CC1-8445-34641EA49E2A}" destId="{DB1081F3-343F-4267-B4FA-EED53C4F23B3}" srcOrd="0" destOrd="1" presId="urn:microsoft.com/office/officeart/2005/8/layout/chevron2"/>
    <dgm:cxn modelId="{35E818CD-CDD0-412D-AC27-A297FAF2FCD5}" type="presOf" srcId="{F6280A28-2A10-4AA5-929C-065CA60A3A0E}" destId="{31D3DEEA-835C-45C3-AA1E-1C727105B056}" srcOrd="0" destOrd="1" presId="urn:microsoft.com/office/officeart/2005/8/layout/chevron2"/>
    <dgm:cxn modelId="{DA7B8FD1-77B8-4567-93EA-AFBFEB51ACB7}" type="presOf" srcId="{F409F5AA-C713-4A83-A94F-C8AA979EA847}" destId="{5506854E-BA0E-45EA-A6EE-9863BDCB1C30}" srcOrd="0" destOrd="0" presId="urn:microsoft.com/office/officeart/2005/8/layout/chevron2"/>
    <dgm:cxn modelId="{8AB8B5E4-B2D7-46A4-89B1-B4017CC058EB}" type="presOf" srcId="{CB6FC867-1CA7-46B2-A9BD-181DC123037B}" destId="{DB1081F3-343F-4267-B4FA-EED53C4F23B3}" srcOrd="0" destOrd="3" presId="urn:microsoft.com/office/officeart/2005/8/layout/chevron2"/>
    <dgm:cxn modelId="{1AC9BFE7-378A-4A0F-A9E2-2A1B120299D4}" type="presOf" srcId="{05B5D189-A35D-462A-BB0C-3E494645562B}" destId="{31D3DEEA-835C-45C3-AA1E-1C727105B056}" srcOrd="0" destOrd="0" presId="urn:microsoft.com/office/officeart/2005/8/layout/chevron2"/>
    <dgm:cxn modelId="{7E93A6EA-E162-4D10-AE83-5B6C41473B6D}" srcId="{657CEB67-82D3-4502-8989-64E645B3C24C}" destId="{05B5D189-A35D-462A-BB0C-3E494645562B}" srcOrd="0" destOrd="0" parTransId="{6626BF6B-8B5C-42BA-976F-67FEACE643FF}" sibTransId="{A6CD4761-30B6-47BB-AC71-E8DBB81BA045}"/>
    <dgm:cxn modelId="{64C38BF1-D82B-4EC0-A259-C33118844083}" srcId="{F409F5AA-C713-4A83-A94F-C8AA979EA847}" destId="{3A78292A-3956-4CC1-8445-34641EA49E2A}" srcOrd="1" destOrd="0" parTransId="{DB059E7D-86E8-4106-BAC2-3E153FF0AACD}" sibTransId="{121C4E46-3CC9-4C71-96A4-8EB278BE4DD3}"/>
    <dgm:cxn modelId="{B5B2A3FA-AD2B-4353-9F78-9E2D71337F10}" srcId="{F409F5AA-C713-4A83-A94F-C8AA979EA847}" destId="{95C813B9-021E-4455-B91E-BC5679253636}" srcOrd="2" destOrd="0" parTransId="{2A0FE951-3714-4578-BEB2-BD6A26C0E431}" sibTransId="{D84059E8-27EF-4F8E-A580-8F2FFBE1AB58}"/>
    <dgm:cxn modelId="{FBA112FB-D26A-4367-A0D5-23F5198F8980}" type="presOf" srcId="{95C813B9-021E-4455-B91E-BC5679253636}" destId="{DB1081F3-343F-4267-B4FA-EED53C4F23B3}" srcOrd="0" destOrd="2" presId="urn:microsoft.com/office/officeart/2005/8/layout/chevron2"/>
    <dgm:cxn modelId="{68D32F25-39A7-43BB-BA68-9C849ACEA7F7}" type="presParOf" srcId="{8D8CE6D2-55DA-4837-9D0F-2620A369CD3B}" destId="{7074B5D7-2A35-4344-BE88-9974DC664B2E}" srcOrd="0" destOrd="0" presId="urn:microsoft.com/office/officeart/2005/8/layout/chevron2"/>
    <dgm:cxn modelId="{7368F599-554B-4E83-8FFB-FD435C19E96D}" type="presParOf" srcId="{7074B5D7-2A35-4344-BE88-9974DC664B2E}" destId="{0A9A731A-43FB-42B3-B05A-24907D761206}" srcOrd="0" destOrd="0" presId="urn:microsoft.com/office/officeart/2005/8/layout/chevron2"/>
    <dgm:cxn modelId="{612B0FE5-D17B-44E7-B900-01A10D9800CE}" type="presParOf" srcId="{7074B5D7-2A35-4344-BE88-9974DC664B2E}" destId="{31D3DEEA-835C-45C3-AA1E-1C727105B056}" srcOrd="1" destOrd="0" presId="urn:microsoft.com/office/officeart/2005/8/layout/chevron2"/>
    <dgm:cxn modelId="{B37A708D-DFEC-4B10-8F3A-F31B12579332}" type="presParOf" srcId="{8D8CE6D2-55DA-4837-9D0F-2620A369CD3B}" destId="{9A74E5BF-F2BE-4C8C-9555-E9772917EC37}" srcOrd="1" destOrd="0" presId="urn:microsoft.com/office/officeart/2005/8/layout/chevron2"/>
    <dgm:cxn modelId="{13F82823-D393-4BAF-BEEE-69560D1EEA39}" type="presParOf" srcId="{8D8CE6D2-55DA-4837-9D0F-2620A369CD3B}" destId="{2FDB8D08-88B8-4327-87D3-56A38B7A8F9B}" srcOrd="2" destOrd="0" presId="urn:microsoft.com/office/officeart/2005/8/layout/chevron2"/>
    <dgm:cxn modelId="{B7654009-07F3-4E9B-A06E-E95A70CD28C3}" type="presParOf" srcId="{2FDB8D08-88B8-4327-87D3-56A38B7A8F9B}" destId="{D969C4E7-9ECE-4A90-AC23-85F801B16BE9}" srcOrd="0" destOrd="0" presId="urn:microsoft.com/office/officeart/2005/8/layout/chevron2"/>
    <dgm:cxn modelId="{71C097A9-5405-48AB-9E3F-3FB9439866D9}" type="presParOf" srcId="{2FDB8D08-88B8-4327-87D3-56A38B7A8F9B}" destId="{691C1653-E1E1-4534-A205-72452AE222DF}" srcOrd="1" destOrd="0" presId="urn:microsoft.com/office/officeart/2005/8/layout/chevron2"/>
    <dgm:cxn modelId="{71F10132-4618-42AE-97AF-6BD1E349176B}" type="presParOf" srcId="{8D8CE6D2-55DA-4837-9D0F-2620A369CD3B}" destId="{96B1487A-AA43-4FDB-B430-6FEED3D7225D}" srcOrd="3" destOrd="0" presId="urn:microsoft.com/office/officeart/2005/8/layout/chevron2"/>
    <dgm:cxn modelId="{9C264D00-C202-4C87-9AE8-B52DAD21F17C}" type="presParOf" srcId="{8D8CE6D2-55DA-4837-9D0F-2620A369CD3B}" destId="{A561DBDC-9543-400C-AEA0-7AF7E9BC31DF}" srcOrd="4" destOrd="0" presId="urn:microsoft.com/office/officeart/2005/8/layout/chevron2"/>
    <dgm:cxn modelId="{909C21E5-A1B9-4106-AE10-D3CDE12583A5}" type="presParOf" srcId="{A561DBDC-9543-400C-AEA0-7AF7E9BC31DF}" destId="{5506854E-BA0E-45EA-A6EE-9863BDCB1C30}" srcOrd="0" destOrd="0" presId="urn:microsoft.com/office/officeart/2005/8/layout/chevron2"/>
    <dgm:cxn modelId="{21D6E2FE-BC83-4B2D-9408-62F333ABAB21}" type="presParOf" srcId="{A561DBDC-9543-400C-AEA0-7AF7E9BC31DF}" destId="{DB1081F3-343F-4267-B4FA-EED53C4F23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1A324D-A74E-4785-9196-6ECE78F469E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57CEB67-82D3-4502-8989-64E645B3C24C}">
      <dgm:prSet phldrT="[Text]" custT="1"/>
      <dgm:spPr>
        <a:solidFill>
          <a:srgbClr val="7030A0"/>
        </a:solidFill>
      </dgm:spPr>
      <dgm:t>
        <a:bodyPr/>
        <a:lstStyle/>
        <a:p>
          <a:r>
            <a:rPr lang="en-US" sz="3100" dirty="0"/>
            <a:t>Lead</a:t>
          </a:r>
        </a:p>
      </dgm:t>
    </dgm:pt>
    <dgm:pt modelId="{514F25D0-D2C3-4DC0-A7EA-1DDB2223F0D9}" type="parTrans" cxnId="{A0D82EBC-FBD0-45FD-A81F-83DEC61BF410}">
      <dgm:prSet/>
      <dgm:spPr/>
      <dgm:t>
        <a:bodyPr/>
        <a:lstStyle/>
        <a:p>
          <a:endParaRPr lang="en-US"/>
        </a:p>
      </dgm:t>
    </dgm:pt>
    <dgm:pt modelId="{6CFC5445-4447-4FFC-8C86-EAFC30925DF3}" type="sibTrans" cxnId="{A0D82EBC-FBD0-45FD-A81F-83DEC61BF410}">
      <dgm:prSet/>
      <dgm:spPr/>
      <dgm:t>
        <a:bodyPr/>
        <a:lstStyle/>
        <a:p>
          <a:endParaRPr lang="en-US"/>
        </a:p>
      </dgm:t>
    </dgm:pt>
    <dgm:pt modelId="{54E3173C-03BD-4A3E-A9D2-365C58CB9FE2}">
      <dgm:prSet phldrT="[Text]" custT="1"/>
      <dgm:spPr/>
      <dgm:t>
        <a:bodyPr/>
        <a:lstStyle/>
        <a:p>
          <a:r>
            <a:rPr lang="en-US" sz="4100" dirty="0"/>
            <a:t>Rely on other Experts</a:t>
          </a:r>
        </a:p>
      </dgm:t>
    </dgm:pt>
    <dgm:pt modelId="{AAC109C8-ED92-4019-BDC4-9A4C14C883C7}" type="parTrans" cxnId="{80487F62-9107-4A9A-AD19-15B4259ED6A1}">
      <dgm:prSet/>
      <dgm:spPr/>
      <dgm:t>
        <a:bodyPr/>
        <a:lstStyle/>
        <a:p>
          <a:endParaRPr lang="en-US"/>
        </a:p>
      </dgm:t>
    </dgm:pt>
    <dgm:pt modelId="{94498065-8110-4DF7-B7FB-B2BAAFC22124}" type="sibTrans" cxnId="{80487F62-9107-4A9A-AD19-15B4259ED6A1}">
      <dgm:prSet/>
      <dgm:spPr/>
      <dgm:t>
        <a:bodyPr/>
        <a:lstStyle/>
        <a:p>
          <a:endParaRPr lang="en-US"/>
        </a:p>
      </dgm:t>
    </dgm:pt>
    <dgm:pt modelId="{AD5CEE81-6D2D-41AC-B5D7-CA47EDAC388A}">
      <dgm:prSet phldrT="[Text]" custT="1"/>
      <dgm:spPr/>
      <dgm:t>
        <a:bodyPr/>
        <a:lstStyle/>
        <a:p>
          <a:r>
            <a:rPr lang="en-US" sz="4100" dirty="0"/>
            <a:t>Authority must be earned by influence</a:t>
          </a:r>
        </a:p>
      </dgm:t>
    </dgm:pt>
    <dgm:pt modelId="{B5C675A7-995A-43A7-8DD4-E859C7B7A3F9}" type="parTrans" cxnId="{35268B4D-4B53-4E0F-A6AE-18294834767F}">
      <dgm:prSet/>
      <dgm:spPr/>
      <dgm:t>
        <a:bodyPr/>
        <a:lstStyle/>
        <a:p>
          <a:endParaRPr lang="en-US"/>
        </a:p>
      </dgm:t>
    </dgm:pt>
    <dgm:pt modelId="{3BCB49CB-D8B1-4782-8370-56A5BEBDD321}" type="sibTrans" cxnId="{35268B4D-4B53-4E0F-A6AE-18294834767F}">
      <dgm:prSet/>
      <dgm:spPr/>
      <dgm:t>
        <a:bodyPr/>
        <a:lstStyle/>
        <a:p>
          <a:endParaRPr lang="en-US"/>
        </a:p>
      </dgm:t>
    </dgm:pt>
    <dgm:pt modelId="{F409F5AA-C713-4A83-A94F-C8AA979EA847}">
      <dgm:prSet phldrT="[Text]" custT="1"/>
      <dgm:spPr>
        <a:solidFill>
          <a:srgbClr val="7030A0"/>
        </a:solidFill>
      </dgm:spPr>
      <dgm:t>
        <a:bodyPr/>
        <a:lstStyle/>
        <a:p>
          <a:r>
            <a:rPr lang="en-US" sz="3100" dirty="0"/>
            <a:t>Act</a:t>
          </a:r>
        </a:p>
      </dgm:t>
    </dgm:pt>
    <dgm:pt modelId="{4CDA27E3-617F-4E92-BDD0-3620A93FCE1D}" type="parTrans" cxnId="{756C1DB2-B9FB-4811-95BF-8F999C18B0A9}">
      <dgm:prSet/>
      <dgm:spPr/>
      <dgm:t>
        <a:bodyPr/>
        <a:lstStyle/>
        <a:p>
          <a:endParaRPr lang="en-US"/>
        </a:p>
      </dgm:t>
    </dgm:pt>
    <dgm:pt modelId="{E4A7DD88-859D-42DD-9452-2CC4297F814E}" type="sibTrans" cxnId="{756C1DB2-B9FB-4811-95BF-8F999C18B0A9}">
      <dgm:prSet/>
      <dgm:spPr/>
      <dgm:t>
        <a:bodyPr/>
        <a:lstStyle/>
        <a:p>
          <a:endParaRPr lang="en-US"/>
        </a:p>
      </dgm:t>
    </dgm:pt>
    <dgm:pt modelId="{8FE4362A-E78A-4C8A-ADAE-CDC6D1E7486B}">
      <dgm:prSet phldrT="[Text]" custT="1"/>
      <dgm:spPr/>
      <dgm:t>
        <a:bodyPr/>
        <a:lstStyle/>
        <a:p>
          <a:r>
            <a:rPr lang="en-US" sz="3600" dirty="0"/>
            <a:t>Identify Common Goals – One Tagline</a:t>
          </a:r>
        </a:p>
      </dgm:t>
    </dgm:pt>
    <dgm:pt modelId="{66BE6FC3-344A-4FD1-A432-02E7C031E08A}" type="parTrans" cxnId="{EAE28A74-0FD3-4320-AA3B-F6F869818A2F}">
      <dgm:prSet/>
      <dgm:spPr/>
      <dgm:t>
        <a:bodyPr/>
        <a:lstStyle/>
        <a:p>
          <a:endParaRPr lang="en-US"/>
        </a:p>
      </dgm:t>
    </dgm:pt>
    <dgm:pt modelId="{CADAD728-9C33-4F01-94A5-08E68D005D99}" type="sibTrans" cxnId="{EAE28A74-0FD3-4320-AA3B-F6F869818A2F}">
      <dgm:prSet/>
      <dgm:spPr/>
      <dgm:t>
        <a:bodyPr/>
        <a:lstStyle/>
        <a:p>
          <a:endParaRPr lang="en-US"/>
        </a:p>
      </dgm:t>
    </dgm:pt>
    <dgm:pt modelId="{3A78292A-3956-4CC1-8445-34641EA49E2A}">
      <dgm:prSet phldrT="[Text]" custT="1"/>
      <dgm:spPr/>
      <dgm:t>
        <a:bodyPr/>
        <a:lstStyle/>
        <a:p>
          <a:r>
            <a:rPr lang="en-US" sz="3600" dirty="0"/>
            <a:t>Identify Stakeholders – List them</a:t>
          </a:r>
        </a:p>
      </dgm:t>
    </dgm:pt>
    <dgm:pt modelId="{DB059E7D-86E8-4106-BAC2-3E153FF0AACD}" type="parTrans" cxnId="{64C38BF1-D82B-4EC0-A259-C33118844083}">
      <dgm:prSet/>
      <dgm:spPr/>
      <dgm:t>
        <a:bodyPr/>
        <a:lstStyle/>
        <a:p>
          <a:endParaRPr lang="en-US"/>
        </a:p>
      </dgm:t>
    </dgm:pt>
    <dgm:pt modelId="{121C4E46-3CC9-4C71-96A4-8EB278BE4DD3}" type="sibTrans" cxnId="{64C38BF1-D82B-4EC0-A259-C33118844083}">
      <dgm:prSet/>
      <dgm:spPr/>
      <dgm:t>
        <a:bodyPr/>
        <a:lstStyle/>
        <a:p>
          <a:endParaRPr lang="en-US"/>
        </a:p>
      </dgm:t>
    </dgm:pt>
    <dgm:pt modelId="{05B5D189-A35D-462A-BB0C-3E494645562B}">
      <dgm:prSet phldrT="[Text]" custT="1"/>
      <dgm:spPr>
        <a:solidFill>
          <a:schemeClr val="bg1">
            <a:alpha val="90000"/>
          </a:schemeClr>
        </a:solidFill>
      </dgm:spPr>
      <dgm:t>
        <a:bodyPr/>
        <a:lstStyle/>
        <a:p>
          <a:r>
            <a:rPr lang="en-US" sz="4100" dirty="0"/>
            <a:t>Ask questions enhance a mindset</a:t>
          </a:r>
        </a:p>
      </dgm:t>
    </dgm:pt>
    <dgm:pt modelId="{6626BF6B-8B5C-42BA-976F-67FEACE643FF}" type="parTrans" cxnId="{7E93A6EA-E162-4D10-AE83-5B6C41473B6D}">
      <dgm:prSet/>
      <dgm:spPr/>
      <dgm:t>
        <a:bodyPr/>
        <a:lstStyle/>
        <a:p>
          <a:endParaRPr lang="en-US"/>
        </a:p>
      </dgm:t>
    </dgm:pt>
    <dgm:pt modelId="{A6CD4761-30B6-47BB-AC71-E8DBB81BA045}" type="sibTrans" cxnId="{7E93A6EA-E162-4D10-AE83-5B6C41473B6D}">
      <dgm:prSet/>
      <dgm:spPr/>
      <dgm:t>
        <a:bodyPr/>
        <a:lstStyle/>
        <a:p>
          <a:endParaRPr lang="en-US"/>
        </a:p>
      </dgm:t>
    </dgm:pt>
    <dgm:pt modelId="{F6280A28-2A10-4AA5-929C-065CA60A3A0E}">
      <dgm:prSet phldrT="[Text]" custT="1"/>
      <dgm:spPr>
        <a:solidFill>
          <a:schemeClr val="bg1">
            <a:alpha val="90000"/>
          </a:schemeClr>
        </a:solidFill>
      </dgm:spPr>
      <dgm:t>
        <a:bodyPr/>
        <a:lstStyle/>
        <a:p>
          <a:r>
            <a:rPr lang="en-US" sz="4100" dirty="0"/>
            <a:t>Control your own work framework</a:t>
          </a:r>
        </a:p>
      </dgm:t>
    </dgm:pt>
    <dgm:pt modelId="{FFD66E08-4E61-4098-8BC2-29DD108ABA05}" type="sibTrans" cxnId="{B3BAD3BB-5879-4F35-A9DE-71AED26B81C1}">
      <dgm:prSet/>
      <dgm:spPr/>
      <dgm:t>
        <a:bodyPr/>
        <a:lstStyle/>
        <a:p>
          <a:endParaRPr lang="en-US"/>
        </a:p>
      </dgm:t>
    </dgm:pt>
    <dgm:pt modelId="{B5E02DD5-8CC6-4E3A-81B9-4BD0D9499635}" type="parTrans" cxnId="{B3BAD3BB-5879-4F35-A9DE-71AED26B81C1}">
      <dgm:prSet/>
      <dgm:spPr/>
      <dgm:t>
        <a:bodyPr/>
        <a:lstStyle/>
        <a:p>
          <a:endParaRPr lang="en-US"/>
        </a:p>
      </dgm:t>
    </dgm:pt>
    <dgm:pt modelId="{CBC57F18-CB21-4E3A-8D71-95676358C41F}">
      <dgm:prSet phldrT="[Text]" custT="1"/>
      <dgm:spPr>
        <a:solidFill>
          <a:srgbClr val="7030A0"/>
        </a:solidFill>
      </dgm:spPr>
      <dgm:t>
        <a:bodyPr/>
        <a:lstStyle/>
        <a:p>
          <a:r>
            <a:rPr lang="en-US" sz="3000" dirty="0"/>
            <a:t>Influence</a:t>
          </a:r>
        </a:p>
      </dgm:t>
    </dgm:pt>
    <dgm:pt modelId="{CA330677-0377-4DE3-A1CF-B514593AA00F}" type="parTrans" cxnId="{4420170F-30F0-4B93-AD4C-54AA784A925B}">
      <dgm:prSet/>
      <dgm:spPr/>
      <dgm:t>
        <a:bodyPr/>
        <a:lstStyle/>
        <a:p>
          <a:endParaRPr lang="en-US"/>
        </a:p>
      </dgm:t>
    </dgm:pt>
    <dgm:pt modelId="{114D28C7-59E7-48C8-9FB7-C6BAA75C9C06}" type="sibTrans" cxnId="{4420170F-30F0-4B93-AD4C-54AA784A925B}">
      <dgm:prSet/>
      <dgm:spPr/>
      <dgm:t>
        <a:bodyPr/>
        <a:lstStyle/>
        <a:p>
          <a:endParaRPr lang="en-US"/>
        </a:p>
      </dgm:t>
    </dgm:pt>
    <dgm:pt modelId="{95C813B9-021E-4455-B91E-BC5679253636}">
      <dgm:prSet phldrT="[Text]" custT="1"/>
      <dgm:spPr/>
      <dgm:t>
        <a:bodyPr/>
        <a:lstStyle/>
        <a:p>
          <a:r>
            <a:rPr lang="en-US" sz="3600" dirty="0"/>
            <a:t>Identify Stakeholder Alignments to Goals – List them</a:t>
          </a:r>
        </a:p>
      </dgm:t>
    </dgm:pt>
    <dgm:pt modelId="{2A0FE951-3714-4578-BEB2-BD6A26C0E431}" type="parTrans" cxnId="{B5B2A3FA-AD2B-4353-9F78-9E2D71337F10}">
      <dgm:prSet/>
      <dgm:spPr/>
      <dgm:t>
        <a:bodyPr/>
        <a:lstStyle/>
        <a:p>
          <a:endParaRPr lang="en-US"/>
        </a:p>
      </dgm:t>
    </dgm:pt>
    <dgm:pt modelId="{D84059E8-27EF-4F8E-A580-8F2FFBE1AB58}" type="sibTrans" cxnId="{B5B2A3FA-AD2B-4353-9F78-9E2D71337F10}">
      <dgm:prSet/>
      <dgm:spPr/>
      <dgm:t>
        <a:bodyPr/>
        <a:lstStyle/>
        <a:p>
          <a:endParaRPr lang="en-US"/>
        </a:p>
      </dgm:t>
    </dgm:pt>
    <dgm:pt modelId="{0C86EAF1-26D0-4818-8E85-1983C0105E8F}">
      <dgm:prSet phldrT="[Text]" custT="1"/>
      <dgm:spPr/>
      <dgm:t>
        <a:bodyPr/>
        <a:lstStyle/>
        <a:p>
          <a:r>
            <a:rPr lang="en-US" sz="4100" dirty="0"/>
            <a:t>Ask questions that clarify a mindset</a:t>
          </a:r>
        </a:p>
      </dgm:t>
    </dgm:pt>
    <dgm:pt modelId="{6AE92B21-34F9-4195-860E-EAFA9599A73E}" type="parTrans" cxnId="{125A228A-846E-4124-858C-68424094D660}">
      <dgm:prSet/>
      <dgm:spPr/>
      <dgm:t>
        <a:bodyPr/>
        <a:lstStyle/>
        <a:p>
          <a:endParaRPr lang="en-US"/>
        </a:p>
      </dgm:t>
    </dgm:pt>
    <dgm:pt modelId="{9224E6CE-0C56-464B-8229-AB1AAB6BBA22}" type="sibTrans" cxnId="{125A228A-846E-4124-858C-68424094D660}">
      <dgm:prSet/>
      <dgm:spPr/>
      <dgm:t>
        <a:bodyPr/>
        <a:lstStyle/>
        <a:p>
          <a:endParaRPr lang="en-US"/>
        </a:p>
      </dgm:t>
    </dgm:pt>
    <dgm:pt modelId="{CB6FC867-1CA7-46B2-A9BD-181DC123037B}">
      <dgm:prSet phldrT="[Text]" custT="1"/>
      <dgm:spPr/>
      <dgm:t>
        <a:bodyPr/>
        <a:lstStyle/>
        <a:p>
          <a:r>
            <a:rPr lang="en-US" sz="3600" dirty="0"/>
            <a:t>Identify Key Artifacts (1-3)</a:t>
          </a:r>
        </a:p>
      </dgm:t>
    </dgm:pt>
    <dgm:pt modelId="{3C33788E-6FC8-41D0-B4BF-FC58C3EA447C}" type="parTrans" cxnId="{1AFB4255-B173-46A6-B865-C3D706D00DDD}">
      <dgm:prSet/>
      <dgm:spPr/>
      <dgm:t>
        <a:bodyPr/>
        <a:lstStyle/>
        <a:p>
          <a:endParaRPr lang="en-US"/>
        </a:p>
      </dgm:t>
    </dgm:pt>
    <dgm:pt modelId="{2A3ABF4D-B33C-4543-AFB1-9D2CECC74C9A}" type="sibTrans" cxnId="{1AFB4255-B173-46A6-B865-C3D706D00DDD}">
      <dgm:prSet/>
      <dgm:spPr/>
      <dgm:t>
        <a:bodyPr/>
        <a:lstStyle/>
        <a:p>
          <a:endParaRPr lang="en-US"/>
        </a:p>
      </dgm:t>
    </dgm:pt>
    <dgm:pt modelId="{EA12A4DE-09E4-4DE8-BEBE-0919E70D519F}">
      <dgm:prSet phldrT="[Text]" custT="1"/>
      <dgm:spPr/>
      <dgm:t>
        <a:bodyPr/>
        <a:lstStyle/>
        <a:p>
          <a:r>
            <a:rPr lang="en-US" sz="4100"/>
            <a:t>Circle Back with Stakeholders: Key Artifacts, Alignment to Goals</a:t>
          </a:r>
          <a:endParaRPr lang="en-US" sz="4100" dirty="0"/>
        </a:p>
      </dgm:t>
    </dgm:pt>
    <dgm:pt modelId="{63B7A755-900B-44EA-85E2-7AD0A012C19D}" type="parTrans" cxnId="{59CA85EF-FDE7-46FB-8790-ED940AB3295A}">
      <dgm:prSet/>
      <dgm:spPr/>
      <dgm:t>
        <a:bodyPr/>
        <a:lstStyle/>
        <a:p>
          <a:endParaRPr lang="en-US"/>
        </a:p>
      </dgm:t>
    </dgm:pt>
    <dgm:pt modelId="{891675A2-8935-4410-8DEC-2322A0576388}" type="sibTrans" cxnId="{59CA85EF-FDE7-46FB-8790-ED940AB3295A}">
      <dgm:prSet/>
      <dgm:spPr/>
      <dgm:t>
        <a:bodyPr/>
        <a:lstStyle/>
        <a:p>
          <a:endParaRPr lang="en-US"/>
        </a:p>
      </dgm:t>
    </dgm:pt>
    <dgm:pt modelId="{A7F714B8-2CB9-4C49-A374-AA92B9BFB609}">
      <dgm:prSet phldrT="[Text]" custT="1"/>
      <dgm:spPr>
        <a:solidFill>
          <a:schemeClr val="bg1">
            <a:alpha val="90000"/>
          </a:schemeClr>
        </a:solidFill>
      </dgm:spPr>
      <dgm:t>
        <a:bodyPr/>
        <a:lstStyle/>
        <a:p>
          <a:r>
            <a:rPr lang="en-US" sz="4100" dirty="0"/>
            <a:t>Consistent, Collaborative Message: Business Value, Key Principles</a:t>
          </a:r>
        </a:p>
      </dgm:t>
    </dgm:pt>
    <dgm:pt modelId="{E68CA6DE-784B-47A3-A9FC-96C720AED2C7}" type="parTrans" cxnId="{7F0D97C8-6BCD-4ED6-989D-64073A238850}">
      <dgm:prSet/>
      <dgm:spPr/>
      <dgm:t>
        <a:bodyPr/>
        <a:lstStyle/>
        <a:p>
          <a:endParaRPr lang="en-US"/>
        </a:p>
      </dgm:t>
    </dgm:pt>
    <dgm:pt modelId="{961EBD78-200E-4BFB-A11D-16785878352A}" type="sibTrans" cxnId="{7F0D97C8-6BCD-4ED6-989D-64073A238850}">
      <dgm:prSet/>
      <dgm:spPr/>
      <dgm:t>
        <a:bodyPr/>
        <a:lstStyle/>
        <a:p>
          <a:endParaRPr lang="en-US"/>
        </a:p>
      </dgm:t>
    </dgm:pt>
    <dgm:pt modelId="{8D8CE6D2-55DA-4837-9D0F-2620A369CD3B}" type="pres">
      <dgm:prSet presAssocID="{4F1A324D-A74E-4785-9196-6ECE78F469E8}" presName="linearFlow" presStyleCnt="0">
        <dgm:presLayoutVars>
          <dgm:dir/>
          <dgm:animLvl val="lvl"/>
          <dgm:resizeHandles val="exact"/>
        </dgm:presLayoutVars>
      </dgm:prSet>
      <dgm:spPr/>
    </dgm:pt>
    <dgm:pt modelId="{7074B5D7-2A35-4344-BE88-9974DC664B2E}" type="pres">
      <dgm:prSet presAssocID="{657CEB67-82D3-4502-8989-64E645B3C24C}" presName="composite" presStyleCnt="0"/>
      <dgm:spPr/>
    </dgm:pt>
    <dgm:pt modelId="{0A9A731A-43FB-42B3-B05A-24907D761206}" type="pres">
      <dgm:prSet presAssocID="{657CEB67-82D3-4502-8989-64E645B3C24C}" presName="parentText" presStyleLbl="alignNode1" presStyleIdx="0" presStyleCnt="3">
        <dgm:presLayoutVars>
          <dgm:chMax val="1"/>
          <dgm:bulletEnabled val="1"/>
        </dgm:presLayoutVars>
      </dgm:prSet>
      <dgm:spPr/>
    </dgm:pt>
    <dgm:pt modelId="{31D3DEEA-835C-45C3-AA1E-1C727105B056}" type="pres">
      <dgm:prSet presAssocID="{657CEB67-82D3-4502-8989-64E645B3C24C}" presName="descendantText" presStyleLbl="alignAcc1" presStyleIdx="0" presStyleCnt="3">
        <dgm:presLayoutVars>
          <dgm:bulletEnabled val="1"/>
        </dgm:presLayoutVars>
      </dgm:prSet>
      <dgm:spPr/>
    </dgm:pt>
    <dgm:pt modelId="{9A74E5BF-F2BE-4C8C-9555-E9772917EC37}" type="pres">
      <dgm:prSet presAssocID="{6CFC5445-4447-4FFC-8C86-EAFC30925DF3}" presName="sp" presStyleCnt="0"/>
      <dgm:spPr/>
    </dgm:pt>
    <dgm:pt modelId="{2FDB8D08-88B8-4327-87D3-56A38B7A8F9B}" type="pres">
      <dgm:prSet presAssocID="{CBC57F18-CB21-4E3A-8D71-95676358C41F}" presName="composite" presStyleCnt="0"/>
      <dgm:spPr/>
    </dgm:pt>
    <dgm:pt modelId="{D969C4E7-9ECE-4A90-AC23-85F801B16BE9}" type="pres">
      <dgm:prSet presAssocID="{CBC57F18-CB21-4E3A-8D71-95676358C41F}" presName="parentText" presStyleLbl="alignNode1" presStyleIdx="1" presStyleCnt="3">
        <dgm:presLayoutVars>
          <dgm:chMax val="1"/>
          <dgm:bulletEnabled val="1"/>
        </dgm:presLayoutVars>
      </dgm:prSet>
      <dgm:spPr/>
    </dgm:pt>
    <dgm:pt modelId="{691C1653-E1E1-4534-A205-72452AE222DF}" type="pres">
      <dgm:prSet presAssocID="{CBC57F18-CB21-4E3A-8D71-95676358C41F}" presName="descendantText" presStyleLbl="alignAcc1" presStyleIdx="1" presStyleCnt="3">
        <dgm:presLayoutVars>
          <dgm:bulletEnabled val="1"/>
        </dgm:presLayoutVars>
      </dgm:prSet>
      <dgm:spPr/>
    </dgm:pt>
    <dgm:pt modelId="{96B1487A-AA43-4FDB-B430-6FEED3D7225D}" type="pres">
      <dgm:prSet presAssocID="{114D28C7-59E7-48C8-9FB7-C6BAA75C9C06}" presName="sp" presStyleCnt="0"/>
      <dgm:spPr/>
    </dgm:pt>
    <dgm:pt modelId="{A561DBDC-9543-400C-AEA0-7AF7E9BC31DF}" type="pres">
      <dgm:prSet presAssocID="{F409F5AA-C713-4A83-A94F-C8AA979EA847}" presName="composite" presStyleCnt="0"/>
      <dgm:spPr/>
    </dgm:pt>
    <dgm:pt modelId="{5506854E-BA0E-45EA-A6EE-9863BDCB1C30}" type="pres">
      <dgm:prSet presAssocID="{F409F5AA-C713-4A83-A94F-C8AA979EA847}" presName="parentText" presStyleLbl="alignNode1" presStyleIdx="2" presStyleCnt="3">
        <dgm:presLayoutVars>
          <dgm:chMax val="1"/>
          <dgm:bulletEnabled val="1"/>
        </dgm:presLayoutVars>
      </dgm:prSet>
      <dgm:spPr/>
    </dgm:pt>
    <dgm:pt modelId="{DB1081F3-343F-4267-B4FA-EED53C4F23B3}" type="pres">
      <dgm:prSet presAssocID="{F409F5AA-C713-4A83-A94F-C8AA979EA847}" presName="descendantText" presStyleLbl="alignAcc1" presStyleIdx="2" presStyleCnt="3">
        <dgm:presLayoutVars>
          <dgm:bulletEnabled val="1"/>
        </dgm:presLayoutVars>
      </dgm:prSet>
      <dgm:spPr/>
    </dgm:pt>
  </dgm:ptLst>
  <dgm:cxnLst>
    <dgm:cxn modelId="{4420170F-30F0-4B93-AD4C-54AA784A925B}" srcId="{4F1A324D-A74E-4785-9196-6ECE78F469E8}" destId="{CBC57F18-CB21-4E3A-8D71-95676358C41F}" srcOrd="1" destOrd="0" parTransId="{CA330677-0377-4DE3-A1CF-B514593AA00F}" sibTransId="{114D28C7-59E7-48C8-9FB7-C6BAA75C9C06}"/>
    <dgm:cxn modelId="{BD5FE811-822D-4BFF-A485-D1BFF51DB0F1}" type="presOf" srcId="{4F1A324D-A74E-4785-9196-6ECE78F469E8}" destId="{8D8CE6D2-55DA-4837-9D0F-2620A369CD3B}" srcOrd="0" destOrd="0" presId="urn:microsoft.com/office/officeart/2005/8/layout/chevron2"/>
    <dgm:cxn modelId="{E167D33A-C5B9-42BA-BE86-67C5F5E0398F}" type="presOf" srcId="{8FE4362A-E78A-4C8A-ADAE-CDC6D1E7486B}" destId="{DB1081F3-343F-4267-B4FA-EED53C4F23B3}" srcOrd="0" destOrd="0" presId="urn:microsoft.com/office/officeart/2005/8/layout/chevron2"/>
    <dgm:cxn modelId="{CCB7723E-BD54-461B-993D-B1ED9FD85E3D}" type="presOf" srcId="{0C86EAF1-26D0-4818-8E85-1983C0105E8F}" destId="{691C1653-E1E1-4534-A205-72452AE222DF}" srcOrd="0" destOrd="2" presId="urn:microsoft.com/office/officeart/2005/8/layout/chevron2"/>
    <dgm:cxn modelId="{80487F62-9107-4A9A-AD19-15B4259ED6A1}" srcId="{CBC57F18-CB21-4E3A-8D71-95676358C41F}" destId="{54E3173C-03BD-4A3E-A9D2-365C58CB9FE2}" srcOrd="0" destOrd="0" parTransId="{AAC109C8-ED92-4019-BDC4-9A4C14C883C7}" sibTransId="{94498065-8110-4DF7-B7FB-B2BAAFC22124}"/>
    <dgm:cxn modelId="{35268B4D-4B53-4E0F-A6AE-18294834767F}" srcId="{CBC57F18-CB21-4E3A-8D71-95676358C41F}" destId="{AD5CEE81-6D2D-41AC-B5D7-CA47EDAC388A}" srcOrd="1" destOrd="0" parTransId="{B5C675A7-995A-43A7-8DD4-E859C7B7A3F9}" sibTransId="{3BCB49CB-D8B1-4782-8370-56A5BEBDD321}"/>
    <dgm:cxn modelId="{EAE28A74-0FD3-4320-AA3B-F6F869818A2F}" srcId="{F409F5AA-C713-4A83-A94F-C8AA979EA847}" destId="{8FE4362A-E78A-4C8A-ADAE-CDC6D1E7486B}" srcOrd="0" destOrd="0" parTransId="{66BE6FC3-344A-4FD1-A432-02E7C031E08A}" sibTransId="{CADAD728-9C33-4F01-94A5-08E68D005D99}"/>
    <dgm:cxn modelId="{1AFB4255-B173-46A6-B865-C3D706D00DDD}" srcId="{F409F5AA-C713-4A83-A94F-C8AA979EA847}" destId="{CB6FC867-1CA7-46B2-A9BD-181DC123037B}" srcOrd="3" destOrd="0" parTransId="{3C33788E-6FC8-41D0-B4BF-FC58C3EA447C}" sibTransId="{2A3ABF4D-B33C-4543-AFB1-9D2CECC74C9A}"/>
    <dgm:cxn modelId="{C3B0FC83-60BA-40C1-877C-62AB46B65A2E}" type="presOf" srcId="{CBC57F18-CB21-4E3A-8D71-95676358C41F}" destId="{D969C4E7-9ECE-4A90-AC23-85F801B16BE9}" srcOrd="0" destOrd="0" presId="urn:microsoft.com/office/officeart/2005/8/layout/chevron2"/>
    <dgm:cxn modelId="{125A228A-846E-4124-858C-68424094D660}" srcId="{CBC57F18-CB21-4E3A-8D71-95676358C41F}" destId="{0C86EAF1-26D0-4818-8E85-1983C0105E8F}" srcOrd="2" destOrd="0" parTransId="{6AE92B21-34F9-4195-860E-EAFA9599A73E}" sibTransId="{9224E6CE-0C56-464B-8229-AB1AAB6BBA22}"/>
    <dgm:cxn modelId="{5251858C-3F52-4B99-A4FB-88046F4CA0F5}" type="presOf" srcId="{54E3173C-03BD-4A3E-A9D2-365C58CB9FE2}" destId="{691C1653-E1E1-4534-A205-72452AE222DF}" srcOrd="0" destOrd="0" presId="urn:microsoft.com/office/officeart/2005/8/layout/chevron2"/>
    <dgm:cxn modelId="{DE6AFFA9-1701-4AC2-8D75-4290B352DE30}" type="presOf" srcId="{657CEB67-82D3-4502-8989-64E645B3C24C}" destId="{0A9A731A-43FB-42B3-B05A-24907D761206}" srcOrd="0" destOrd="0" presId="urn:microsoft.com/office/officeart/2005/8/layout/chevron2"/>
    <dgm:cxn modelId="{756C1DB2-B9FB-4811-95BF-8F999C18B0A9}" srcId="{4F1A324D-A74E-4785-9196-6ECE78F469E8}" destId="{F409F5AA-C713-4A83-A94F-C8AA979EA847}" srcOrd="2" destOrd="0" parTransId="{4CDA27E3-617F-4E92-BDD0-3620A93FCE1D}" sibTransId="{E4A7DD88-859D-42DD-9452-2CC4297F814E}"/>
    <dgm:cxn modelId="{B3BAD3BB-5879-4F35-A9DE-71AED26B81C1}" srcId="{657CEB67-82D3-4502-8989-64E645B3C24C}" destId="{F6280A28-2A10-4AA5-929C-065CA60A3A0E}" srcOrd="1" destOrd="0" parTransId="{B5E02DD5-8CC6-4E3A-81B9-4BD0D9499635}" sibTransId="{FFD66E08-4E61-4098-8BC2-29DD108ABA05}"/>
    <dgm:cxn modelId="{A0D82EBC-FBD0-45FD-A81F-83DEC61BF410}" srcId="{4F1A324D-A74E-4785-9196-6ECE78F469E8}" destId="{657CEB67-82D3-4502-8989-64E645B3C24C}" srcOrd="0" destOrd="0" parTransId="{514F25D0-D2C3-4DC0-A7EA-1DDB2223F0D9}" sibTransId="{6CFC5445-4447-4FFC-8C86-EAFC30925DF3}"/>
    <dgm:cxn modelId="{68E419C1-DDD6-403D-AD12-F453D0D1C856}" type="presOf" srcId="{A7F714B8-2CB9-4C49-A374-AA92B9BFB609}" destId="{31D3DEEA-835C-45C3-AA1E-1C727105B056}" srcOrd="0" destOrd="2" presId="urn:microsoft.com/office/officeart/2005/8/layout/chevron2"/>
    <dgm:cxn modelId="{7F0D97C8-6BCD-4ED6-989D-64073A238850}" srcId="{657CEB67-82D3-4502-8989-64E645B3C24C}" destId="{A7F714B8-2CB9-4C49-A374-AA92B9BFB609}" srcOrd="2" destOrd="0" parTransId="{E68CA6DE-784B-47A3-A9FC-96C720AED2C7}" sibTransId="{961EBD78-200E-4BFB-A11D-16785878352A}"/>
    <dgm:cxn modelId="{42349EC8-F29F-466D-8D42-B9E82245F1FA}" type="presOf" srcId="{AD5CEE81-6D2D-41AC-B5D7-CA47EDAC388A}" destId="{691C1653-E1E1-4534-A205-72452AE222DF}" srcOrd="0" destOrd="1" presId="urn:microsoft.com/office/officeart/2005/8/layout/chevron2"/>
    <dgm:cxn modelId="{3C2EBCC9-17C2-4715-8CE3-B4EA0FA1508E}" type="presOf" srcId="{3A78292A-3956-4CC1-8445-34641EA49E2A}" destId="{DB1081F3-343F-4267-B4FA-EED53C4F23B3}" srcOrd="0" destOrd="1" presId="urn:microsoft.com/office/officeart/2005/8/layout/chevron2"/>
    <dgm:cxn modelId="{35E818CD-CDD0-412D-AC27-A297FAF2FCD5}" type="presOf" srcId="{F6280A28-2A10-4AA5-929C-065CA60A3A0E}" destId="{31D3DEEA-835C-45C3-AA1E-1C727105B056}" srcOrd="0" destOrd="1" presId="urn:microsoft.com/office/officeart/2005/8/layout/chevron2"/>
    <dgm:cxn modelId="{DA7B8FD1-77B8-4567-93EA-AFBFEB51ACB7}" type="presOf" srcId="{F409F5AA-C713-4A83-A94F-C8AA979EA847}" destId="{5506854E-BA0E-45EA-A6EE-9863BDCB1C30}" srcOrd="0" destOrd="0" presId="urn:microsoft.com/office/officeart/2005/8/layout/chevron2"/>
    <dgm:cxn modelId="{8AB8B5E4-B2D7-46A4-89B1-B4017CC058EB}" type="presOf" srcId="{CB6FC867-1CA7-46B2-A9BD-181DC123037B}" destId="{DB1081F3-343F-4267-B4FA-EED53C4F23B3}" srcOrd="0" destOrd="3" presId="urn:microsoft.com/office/officeart/2005/8/layout/chevron2"/>
    <dgm:cxn modelId="{1AC9BFE7-378A-4A0F-A9E2-2A1B120299D4}" type="presOf" srcId="{05B5D189-A35D-462A-BB0C-3E494645562B}" destId="{31D3DEEA-835C-45C3-AA1E-1C727105B056}" srcOrd="0" destOrd="0" presId="urn:microsoft.com/office/officeart/2005/8/layout/chevron2"/>
    <dgm:cxn modelId="{7E93A6EA-E162-4D10-AE83-5B6C41473B6D}" srcId="{657CEB67-82D3-4502-8989-64E645B3C24C}" destId="{05B5D189-A35D-462A-BB0C-3E494645562B}" srcOrd="0" destOrd="0" parTransId="{6626BF6B-8B5C-42BA-976F-67FEACE643FF}" sibTransId="{A6CD4761-30B6-47BB-AC71-E8DBB81BA045}"/>
    <dgm:cxn modelId="{59CA85EF-FDE7-46FB-8790-ED940AB3295A}" srcId="{CBC57F18-CB21-4E3A-8D71-95676358C41F}" destId="{EA12A4DE-09E4-4DE8-BEBE-0919E70D519F}" srcOrd="3" destOrd="0" parTransId="{63B7A755-900B-44EA-85E2-7AD0A012C19D}" sibTransId="{891675A2-8935-4410-8DEC-2322A0576388}"/>
    <dgm:cxn modelId="{64C38BF1-D82B-4EC0-A259-C33118844083}" srcId="{F409F5AA-C713-4A83-A94F-C8AA979EA847}" destId="{3A78292A-3956-4CC1-8445-34641EA49E2A}" srcOrd="1" destOrd="0" parTransId="{DB059E7D-86E8-4106-BAC2-3E153FF0AACD}" sibTransId="{121C4E46-3CC9-4C71-96A4-8EB278BE4DD3}"/>
    <dgm:cxn modelId="{43F893F5-A220-48FB-8A0E-9877B161DA04}" type="presOf" srcId="{EA12A4DE-09E4-4DE8-BEBE-0919E70D519F}" destId="{691C1653-E1E1-4534-A205-72452AE222DF}" srcOrd="0" destOrd="3" presId="urn:microsoft.com/office/officeart/2005/8/layout/chevron2"/>
    <dgm:cxn modelId="{B5B2A3FA-AD2B-4353-9F78-9E2D71337F10}" srcId="{F409F5AA-C713-4A83-A94F-C8AA979EA847}" destId="{95C813B9-021E-4455-B91E-BC5679253636}" srcOrd="2" destOrd="0" parTransId="{2A0FE951-3714-4578-BEB2-BD6A26C0E431}" sibTransId="{D84059E8-27EF-4F8E-A580-8F2FFBE1AB58}"/>
    <dgm:cxn modelId="{FBA112FB-D26A-4367-A0D5-23F5198F8980}" type="presOf" srcId="{95C813B9-021E-4455-B91E-BC5679253636}" destId="{DB1081F3-343F-4267-B4FA-EED53C4F23B3}" srcOrd="0" destOrd="2" presId="urn:microsoft.com/office/officeart/2005/8/layout/chevron2"/>
    <dgm:cxn modelId="{68D32F25-39A7-43BB-BA68-9C849ACEA7F7}" type="presParOf" srcId="{8D8CE6D2-55DA-4837-9D0F-2620A369CD3B}" destId="{7074B5D7-2A35-4344-BE88-9974DC664B2E}" srcOrd="0" destOrd="0" presId="urn:microsoft.com/office/officeart/2005/8/layout/chevron2"/>
    <dgm:cxn modelId="{7368F599-554B-4E83-8FFB-FD435C19E96D}" type="presParOf" srcId="{7074B5D7-2A35-4344-BE88-9974DC664B2E}" destId="{0A9A731A-43FB-42B3-B05A-24907D761206}" srcOrd="0" destOrd="0" presId="urn:microsoft.com/office/officeart/2005/8/layout/chevron2"/>
    <dgm:cxn modelId="{612B0FE5-D17B-44E7-B900-01A10D9800CE}" type="presParOf" srcId="{7074B5D7-2A35-4344-BE88-9974DC664B2E}" destId="{31D3DEEA-835C-45C3-AA1E-1C727105B056}" srcOrd="1" destOrd="0" presId="urn:microsoft.com/office/officeart/2005/8/layout/chevron2"/>
    <dgm:cxn modelId="{B37A708D-DFEC-4B10-8F3A-F31B12579332}" type="presParOf" srcId="{8D8CE6D2-55DA-4837-9D0F-2620A369CD3B}" destId="{9A74E5BF-F2BE-4C8C-9555-E9772917EC37}" srcOrd="1" destOrd="0" presId="urn:microsoft.com/office/officeart/2005/8/layout/chevron2"/>
    <dgm:cxn modelId="{13F82823-D393-4BAF-BEEE-69560D1EEA39}" type="presParOf" srcId="{8D8CE6D2-55DA-4837-9D0F-2620A369CD3B}" destId="{2FDB8D08-88B8-4327-87D3-56A38B7A8F9B}" srcOrd="2" destOrd="0" presId="urn:microsoft.com/office/officeart/2005/8/layout/chevron2"/>
    <dgm:cxn modelId="{B7654009-07F3-4E9B-A06E-E95A70CD28C3}" type="presParOf" srcId="{2FDB8D08-88B8-4327-87D3-56A38B7A8F9B}" destId="{D969C4E7-9ECE-4A90-AC23-85F801B16BE9}" srcOrd="0" destOrd="0" presId="urn:microsoft.com/office/officeart/2005/8/layout/chevron2"/>
    <dgm:cxn modelId="{71C097A9-5405-48AB-9E3F-3FB9439866D9}" type="presParOf" srcId="{2FDB8D08-88B8-4327-87D3-56A38B7A8F9B}" destId="{691C1653-E1E1-4534-A205-72452AE222DF}" srcOrd="1" destOrd="0" presId="urn:microsoft.com/office/officeart/2005/8/layout/chevron2"/>
    <dgm:cxn modelId="{71F10132-4618-42AE-97AF-6BD1E349176B}" type="presParOf" srcId="{8D8CE6D2-55DA-4837-9D0F-2620A369CD3B}" destId="{96B1487A-AA43-4FDB-B430-6FEED3D7225D}" srcOrd="3" destOrd="0" presId="urn:microsoft.com/office/officeart/2005/8/layout/chevron2"/>
    <dgm:cxn modelId="{9C264D00-C202-4C87-9AE8-B52DAD21F17C}" type="presParOf" srcId="{8D8CE6D2-55DA-4837-9D0F-2620A369CD3B}" destId="{A561DBDC-9543-400C-AEA0-7AF7E9BC31DF}" srcOrd="4" destOrd="0" presId="urn:microsoft.com/office/officeart/2005/8/layout/chevron2"/>
    <dgm:cxn modelId="{909C21E5-A1B9-4106-AE10-D3CDE12583A5}" type="presParOf" srcId="{A561DBDC-9543-400C-AEA0-7AF7E9BC31DF}" destId="{5506854E-BA0E-45EA-A6EE-9863BDCB1C30}" srcOrd="0" destOrd="0" presId="urn:microsoft.com/office/officeart/2005/8/layout/chevron2"/>
    <dgm:cxn modelId="{21D6E2FE-BC83-4B2D-9408-62F333ABAB21}" type="presParOf" srcId="{A561DBDC-9543-400C-AEA0-7AF7E9BC31DF}" destId="{DB1081F3-343F-4267-B4FA-EED53C4F23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1A324D-A74E-4785-9196-6ECE78F469E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57CEB67-82D3-4502-8989-64E645B3C24C}">
      <dgm:prSet phldrT="[Text]" custT="1"/>
      <dgm:spPr>
        <a:solidFill>
          <a:srgbClr val="7030A0"/>
        </a:solidFill>
      </dgm:spPr>
      <dgm:t>
        <a:bodyPr/>
        <a:lstStyle/>
        <a:p>
          <a:r>
            <a:rPr lang="en-US" sz="3200" dirty="0"/>
            <a:t>Lead</a:t>
          </a:r>
        </a:p>
      </dgm:t>
    </dgm:pt>
    <dgm:pt modelId="{514F25D0-D2C3-4DC0-A7EA-1DDB2223F0D9}" type="parTrans" cxnId="{A0D82EBC-FBD0-45FD-A81F-83DEC61BF410}">
      <dgm:prSet/>
      <dgm:spPr/>
      <dgm:t>
        <a:bodyPr/>
        <a:lstStyle/>
        <a:p>
          <a:endParaRPr lang="en-US"/>
        </a:p>
      </dgm:t>
    </dgm:pt>
    <dgm:pt modelId="{6CFC5445-4447-4FFC-8C86-EAFC30925DF3}" type="sibTrans" cxnId="{A0D82EBC-FBD0-45FD-A81F-83DEC61BF410}">
      <dgm:prSet/>
      <dgm:spPr/>
      <dgm:t>
        <a:bodyPr/>
        <a:lstStyle/>
        <a:p>
          <a:endParaRPr lang="en-US"/>
        </a:p>
      </dgm:t>
    </dgm:pt>
    <dgm:pt modelId="{54E3173C-03BD-4A3E-A9D2-365C58CB9FE2}">
      <dgm:prSet phldrT="[Text]" custT="1"/>
      <dgm:spPr/>
      <dgm:t>
        <a:bodyPr/>
        <a:lstStyle/>
        <a:p>
          <a:r>
            <a:rPr lang="en-US" sz="3200" dirty="0"/>
            <a:t>Rely on other Experts</a:t>
          </a:r>
        </a:p>
      </dgm:t>
    </dgm:pt>
    <dgm:pt modelId="{AAC109C8-ED92-4019-BDC4-9A4C14C883C7}" type="parTrans" cxnId="{80487F62-9107-4A9A-AD19-15B4259ED6A1}">
      <dgm:prSet/>
      <dgm:spPr/>
      <dgm:t>
        <a:bodyPr/>
        <a:lstStyle/>
        <a:p>
          <a:endParaRPr lang="en-US"/>
        </a:p>
      </dgm:t>
    </dgm:pt>
    <dgm:pt modelId="{94498065-8110-4DF7-B7FB-B2BAAFC22124}" type="sibTrans" cxnId="{80487F62-9107-4A9A-AD19-15B4259ED6A1}">
      <dgm:prSet/>
      <dgm:spPr/>
      <dgm:t>
        <a:bodyPr/>
        <a:lstStyle/>
        <a:p>
          <a:endParaRPr lang="en-US"/>
        </a:p>
      </dgm:t>
    </dgm:pt>
    <dgm:pt modelId="{AD5CEE81-6D2D-41AC-B5D7-CA47EDAC388A}">
      <dgm:prSet phldrT="[Text]" custT="1"/>
      <dgm:spPr/>
      <dgm:t>
        <a:bodyPr/>
        <a:lstStyle/>
        <a:p>
          <a:r>
            <a:rPr lang="en-US" sz="3200" dirty="0"/>
            <a:t>Authority must be earned by influence</a:t>
          </a:r>
        </a:p>
      </dgm:t>
    </dgm:pt>
    <dgm:pt modelId="{B5C675A7-995A-43A7-8DD4-E859C7B7A3F9}" type="parTrans" cxnId="{35268B4D-4B53-4E0F-A6AE-18294834767F}">
      <dgm:prSet/>
      <dgm:spPr/>
      <dgm:t>
        <a:bodyPr/>
        <a:lstStyle/>
        <a:p>
          <a:endParaRPr lang="en-US"/>
        </a:p>
      </dgm:t>
    </dgm:pt>
    <dgm:pt modelId="{3BCB49CB-D8B1-4782-8370-56A5BEBDD321}" type="sibTrans" cxnId="{35268B4D-4B53-4E0F-A6AE-18294834767F}">
      <dgm:prSet/>
      <dgm:spPr/>
      <dgm:t>
        <a:bodyPr/>
        <a:lstStyle/>
        <a:p>
          <a:endParaRPr lang="en-US"/>
        </a:p>
      </dgm:t>
    </dgm:pt>
    <dgm:pt modelId="{F409F5AA-C713-4A83-A94F-C8AA979EA847}">
      <dgm:prSet phldrT="[Text]" custT="1"/>
      <dgm:spPr>
        <a:solidFill>
          <a:srgbClr val="7030A0"/>
        </a:solidFill>
      </dgm:spPr>
      <dgm:t>
        <a:bodyPr/>
        <a:lstStyle/>
        <a:p>
          <a:r>
            <a:rPr lang="en-US" sz="3200" dirty="0"/>
            <a:t>Act</a:t>
          </a:r>
        </a:p>
      </dgm:t>
    </dgm:pt>
    <dgm:pt modelId="{4CDA27E3-617F-4E92-BDD0-3620A93FCE1D}" type="parTrans" cxnId="{756C1DB2-B9FB-4811-95BF-8F999C18B0A9}">
      <dgm:prSet/>
      <dgm:spPr/>
      <dgm:t>
        <a:bodyPr/>
        <a:lstStyle/>
        <a:p>
          <a:endParaRPr lang="en-US"/>
        </a:p>
      </dgm:t>
    </dgm:pt>
    <dgm:pt modelId="{E4A7DD88-859D-42DD-9452-2CC4297F814E}" type="sibTrans" cxnId="{756C1DB2-B9FB-4811-95BF-8F999C18B0A9}">
      <dgm:prSet/>
      <dgm:spPr/>
      <dgm:t>
        <a:bodyPr/>
        <a:lstStyle/>
        <a:p>
          <a:endParaRPr lang="en-US"/>
        </a:p>
      </dgm:t>
    </dgm:pt>
    <dgm:pt modelId="{8FE4362A-E78A-4C8A-ADAE-CDC6D1E7486B}">
      <dgm:prSet phldrT="[Text]" custT="1"/>
      <dgm:spPr/>
      <dgm:t>
        <a:bodyPr/>
        <a:lstStyle/>
        <a:p>
          <a:r>
            <a:rPr lang="en-US" sz="3200" dirty="0"/>
            <a:t>Identify Common Goals – One Tagline</a:t>
          </a:r>
        </a:p>
      </dgm:t>
    </dgm:pt>
    <dgm:pt modelId="{66BE6FC3-344A-4FD1-A432-02E7C031E08A}" type="parTrans" cxnId="{EAE28A74-0FD3-4320-AA3B-F6F869818A2F}">
      <dgm:prSet/>
      <dgm:spPr/>
      <dgm:t>
        <a:bodyPr/>
        <a:lstStyle/>
        <a:p>
          <a:endParaRPr lang="en-US"/>
        </a:p>
      </dgm:t>
    </dgm:pt>
    <dgm:pt modelId="{CADAD728-9C33-4F01-94A5-08E68D005D99}" type="sibTrans" cxnId="{EAE28A74-0FD3-4320-AA3B-F6F869818A2F}">
      <dgm:prSet/>
      <dgm:spPr/>
      <dgm:t>
        <a:bodyPr/>
        <a:lstStyle/>
        <a:p>
          <a:endParaRPr lang="en-US"/>
        </a:p>
      </dgm:t>
    </dgm:pt>
    <dgm:pt modelId="{3A78292A-3956-4CC1-8445-34641EA49E2A}">
      <dgm:prSet phldrT="[Text]" custT="1"/>
      <dgm:spPr/>
      <dgm:t>
        <a:bodyPr/>
        <a:lstStyle/>
        <a:p>
          <a:r>
            <a:rPr lang="en-US" sz="3200" dirty="0"/>
            <a:t>Identify Stakeholders – List them</a:t>
          </a:r>
        </a:p>
      </dgm:t>
    </dgm:pt>
    <dgm:pt modelId="{DB059E7D-86E8-4106-BAC2-3E153FF0AACD}" type="parTrans" cxnId="{64C38BF1-D82B-4EC0-A259-C33118844083}">
      <dgm:prSet/>
      <dgm:spPr/>
      <dgm:t>
        <a:bodyPr/>
        <a:lstStyle/>
        <a:p>
          <a:endParaRPr lang="en-US"/>
        </a:p>
      </dgm:t>
    </dgm:pt>
    <dgm:pt modelId="{121C4E46-3CC9-4C71-96A4-8EB278BE4DD3}" type="sibTrans" cxnId="{64C38BF1-D82B-4EC0-A259-C33118844083}">
      <dgm:prSet/>
      <dgm:spPr/>
      <dgm:t>
        <a:bodyPr/>
        <a:lstStyle/>
        <a:p>
          <a:endParaRPr lang="en-US"/>
        </a:p>
      </dgm:t>
    </dgm:pt>
    <dgm:pt modelId="{05B5D189-A35D-462A-BB0C-3E494645562B}">
      <dgm:prSet phldrT="[Text]" custT="1"/>
      <dgm:spPr>
        <a:solidFill>
          <a:schemeClr val="bg1">
            <a:alpha val="90000"/>
          </a:schemeClr>
        </a:solidFill>
      </dgm:spPr>
      <dgm:t>
        <a:bodyPr/>
        <a:lstStyle/>
        <a:p>
          <a:r>
            <a:rPr lang="en-US" sz="3200" dirty="0"/>
            <a:t>Ask questions enhance a mindset</a:t>
          </a:r>
        </a:p>
      </dgm:t>
    </dgm:pt>
    <dgm:pt modelId="{6626BF6B-8B5C-42BA-976F-67FEACE643FF}" type="parTrans" cxnId="{7E93A6EA-E162-4D10-AE83-5B6C41473B6D}">
      <dgm:prSet/>
      <dgm:spPr/>
      <dgm:t>
        <a:bodyPr/>
        <a:lstStyle/>
        <a:p>
          <a:endParaRPr lang="en-US"/>
        </a:p>
      </dgm:t>
    </dgm:pt>
    <dgm:pt modelId="{A6CD4761-30B6-47BB-AC71-E8DBB81BA045}" type="sibTrans" cxnId="{7E93A6EA-E162-4D10-AE83-5B6C41473B6D}">
      <dgm:prSet/>
      <dgm:spPr/>
      <dgm:t>
        <a:bodyPr/>
        <a:lstStyle/>
        <a:p>
          <a:endParaRPr lang="en-US"/>
        </a:p>
      </dgm:t>
    </dgm:pt>
    <dgm:pt modelId="{F6280A28-2A10-4AA5-929C-065CA60A3A0E}">
      <dgm:prSet phldrT="[Text]" custT="1"/>
      <dgm:spPr>
        <a:solidFill>
          <a:schemeClr val="bg1">
            <a:alpha val="90000"/>
          </a:schemeClr>
        </a:solidFill>
      </dgm:spPr>
      <dgm:t>
        <a:bodyPr/>
        <a:lstStyle/>
        <a:p>
          <a:r>
            <a:rPr lang="en-US" sz="3200" dirty="0"/>
            <a:t>Control your own work framework</a:t>
          </a:r>
        </a:p>
      </dgm:t>
    </dgm:pt>
    <dgm:pt modelId="{FFD66E08-4E61-4098-8BC2-29DD108ABA05}" type="sibTrans" cxnId="{B3BAD3BB-5879-4F35-A9DE-71AED26B81C1}">
      <dgm:prSet/>
      <dgm:spPr/>
      <dgm:t>
        <a:bodyPr/>
        <a:lstStyle/>
        <a:p>
          <a:endParaRPr lang="en-US"/>
        </a:p>
      </dgm:t>
    </dgm:pt>
    <dgm:pt modelId="{B5E02DD5-8CC6-4E3A-81B9-4BD0D9499635}" type="parTrans" cxnId="{B3BAD3BB-5879-4F35-A9DE-71AED26B81C1}">
      <dgm:prSet/>
      <dgm:spPr/>
      <dgm:t>
        <a:bodyPr/>
        <a:lstStyle/>
        <a:p>
          <a:endParaRPr lang="en-US"/>
        </a:p>
      </dgm:t>
    </dgm:pt>
    <dgm:pt modelId="{CBC57F18-CB21-4E3A-8D71-95676358C41F}">
      <dgm:prSet phldrT="[Text]" custT="1"/>
      <dgm:spPr>
        <a:solidFill>
          <a:srgbClr val="7030A0"/>
        </a:solidFill>
      </dgm:spPr>
      <dgm:t>
        <a:bodyPr/>
        <a:lstStyle/>
        <a:p>
          <a:r>
            <a:rPr lang="en-US" sz="3200" dirty="0"/>
            <a:t>Influence</a:t>
          </a:r>
        </a:p>
      </dgm:t>
    </dgm:pt>
    <dgm:pt modelId="{CA330677-0377-4DE3-A1CF-B514593AA00F}" type="parTrans" cxnId="{4420170F-30F0-4B93-AD4C-54AA784A925B}">
      <dgm:prSet/>
      <dgm:spPr/>
      <dgm:t>
        <a:bodyPr/>
        <a:lstStyle/>
        <a:p>
          <a:endParaRPr lang="en-US"/>
        </a:p>
      </dgm:t>
    </dgm:pt>
    <dgm:pt modelId="{114D28C7-59E7-48C8-9FB7-C6BAA75C9C06}" type="sibTrans" cxnId="{4420170F-30F0-4B93-AD4C-54AA784A925B}">
      <dgm:prSet/>
      <dgm:spPr/>
      <dgm:t>
        <a:bodyPr/>
        <a:lstStyle/>
        <a:p>
          <a:endParaRPr lang="en-US"/>
        </a:p>
      </dgm:t>
    </dgm:pt>
    <dgm:pt modelId="{95C813B9-021E-4455-B91E-BC5679253636}">
      <dgm:prSet phldrT="[Text]" custT="1"/>
      <dgm:spPr/>
      <dgm:t>
        <a:bodyPr/>
        <a:lstStyle/>
        <a:p>
          <a:r>
            <a:rPr lang="en-US" sz="3200" dirty="0"/>
            <a:t>Identify Stakeholder Alignments to Goals – List them</a:t>
          </a:r>
        </a:p>
      </dgm:t>
    </dgm:pt>
    <dgm:pt modelId="{2A0FE951-3714-4578-BEB2-BD6A26C0E431}" type="parTrans" cxnId="{B5B2A3FA-AD2B-4353-9F78-9E2D71337F10}">
      <dgm:prSet/>
      <dgm:spPr/>
      <dgm:t>
        <a:bodyPr/>
        <a:lstStyle/>
        <a:p>
          <a:endParaRPr lang="en-US"/>
        </a:p>
      </dgm:t>
    </dgm:pt>
    <dgm:pt modelId="{D84059E8-27EF-4F8E-A580-8F2FFBE1AB58}" type="sibTrans" cxnId="{B5B2A3FA-AD2B-4353-9F78-9E2D71337F10}">
      <dgm:prSet/>
      <dgm:spPr/>
      <dgm:t>
        <a:bodyPr/>
        <a:lstStyle/>
        <a:p>
          <a:endParaRPr lang="en-US"/>
        </a:p>
      </dgm:t>
    </dgm:pt>
    <dgm:pt modelId="{0C86EAF1-26D0-4818-8E85-1983C0105E8F}">
      <dgm:prSet phldrT="[Text]" custT="1"/>
      <dgm:spPr/>
      <dgm:t>
        <a:bodyPr/>
        <a:lstStyle/>
        <a:p>
          <a:r>
            <a:rPr lang="en-US" sz="3200" dirty="0"/>
            <a:t>Ask questions that clarify a mindset</a:t>
          </a:r>
        </a:p>
      </dgm:t>
    </dgm:pt>
    <dgm:pt modelId="{6AE92B21-34F9-4195-860E-EAFA9599A73E}" type="parTrans" cxnId="{125A228A-846E-4124-858C-68424094D660}">
      <dgm:prSet/>
      <dgm:spPr/>
      <dgm:t>
        <a:bodyPr/>
        <a:lstStyle/>
        <a:p>
          <a:endParaRPr lang="en-US"/>
        </a:p>
      </dgm:t>
    </dgm:pt>
    <dgm:pt modelId="{9224E6CE-0C56-464B-8229-AB1AAB6BBA22}" type="sibTrans" cxnId="{125A228A-846E-4124-858C-68424094D660}">
      <dgm:prSet/>
      <dgm:spPr/>
      <dgm:t>
        <a:bodyPr/>
        <a:lstStyle/>
        <a:p>
          <a:endParaRPr lang="en-US"/>
        </a:p>
      </dgm:t>
    </dgm:pt>
    <dgm:pt modelId="{CB6FC867-1CA7-46B2-A9BD-181DC123037B}">
      <dgm:prSet phldrT="[Text]" custT="1"/>
      <dgm:spPr/>
      <dgm:t>
        <a:bodyPr/>
        <a:lstStyle/>
        <a:p>
          <a:r>
            <a:rPr lang="en-US" sz="3200" dirty="0"/>
            <a:t>Identify Key Artifacts (1-3)</a:t>
          </a:r>
        </a:p>
      </dgm:t>
    </dgm:pt>
    <dgm:pt modelId="{3C33788E-6FC8-41D0-B4BF-FC58C3EA447C}" type="parTrans" cxnId="{1AFB4255-B173-46A6-B865-C3D706D00DDD}">
      <dgm:prSet/>
      <dgm:spPr/>
      <dgm:t>
        <a:bodyPr/>
        <a:lstStyle/>
        <a:p>
          <a:endParaRPr lang="en-US"/>
        </a:p>
      </dgm:t>
    </dgm:pt>
    <dgm:pt modelId="{2A3ABF4D-B33C-4543-AFB1-9D2CECC74C9A}" type="sibTrans" cxnId="{1AFB4255-B173-46A6-B865-C3D706D00DDD}">
      <dgm:prSet/>
      <dgm:spPr/>
      <dgm:t>
        <a:bodyPr/>
        <a:lstStyle/>
        <a:p>
          <a:endParaRPr lang="en-US"/>
        </a:p>
      </dgm:t>
    </dgm:pt>
    <dgm:pt modelId="{EA12A4DE-09E4-4DE8-BEBE-0919E70D519F}">
      <dgm:prSet phldrT="[Text]" custT="1"/>
      <dgm:spPr/>
      <dgm:t>
        <a:bodyPr/>
        <a:lstStyle/>
        <a:p>
          <a:r>
            <a:rPr lang="en-US" sz="3200" dirty="0"/>
            <a:t>Circle Back with Stakeholders: Key Artifacts, Alignment to Goals</a:t>
          </a:r>
        </a:p>
      </dgm:t>
    </dgm:pt>
    <dgm:pt modelId="{63B7A755-900B-44EA-85E2-7AD0A012C19D}" type="parTrans" cxnId="{59CA85EF-FDE7-46FB-8790-ED940AB3295A}">
      <dgm:prSet/>
      <dgm:spPr/>
      <dgm:t>
        <a:bodyPr/>
        <a:lstStyle/>
        <a:p>
          <a:endParaRPr lang="en-US"/>
        </a:p>
      </dgm:t>
    </dgm:pt>
    <dgm:pt modelId="{891675A2-8935-4410-8DEC-2322A0576388}" type="sibTrans" cxnId="{59CA85EF-FDE7-46FB-8790-ED940AB3295A}">
      <dgm:prSet/>
      <dgm:spPr/>
      <dgm:t>
        <a:bodyPr/>
        <a:lstStyle/>
        <a:p>
          <a:endParaRPr lang="en-US"/>
        </a:p>
      </dgm:t>
    </dgm:pt>
    <dgm:pt modelId="{A7F714B8-2CB9-4C49-A374-AA92B9BFB609}">
      <dgm:prSet phldrT="[Text]" custT="1"/>
      <dgm:spPr>
        <a:solidFill>
          <a:schemeClr val="bg1">
            <a:alpha val="90000"/>
          </a:schemeClr>
        </a:solidFill>
      </dgm:spPr>
      <dgm:t>
        <a:bodyPr/>
        <a:lstStyle/>
        <a:p>
          <a:r>
            <a:rPr lang="en-US" sz="3200" dirty="0"/>
            <a:t>Consistent, Collaborative Message: Business Value, Key Principles</a:t>
          </a:r>
        </a:p>
      </dgm:t>
    </dgm:pt>
    <dgm:pt modelId="{E68CA6DE-784B-47A3-A9FC-96C720AED2C7}" type="parTrans" cxnId="{7F0D97C8-6BCD-4ED6-989D-64073A238850}">
      <dgm:prSet/>
      <dgm:spPr/>
      <dgm:t>
        <a:bodyPr/>
        <a:lstStyle/>
        <a:p>
          <a:endParaRPr lang="en-US"/>
        </a:p>
      </dgm:t>
    </dgm:pt>
    <dgm:pt modelId="{961EBD78-200E-4BFB-A11D-16785878352A}" type="sibTrans" cxnId="{7F0D97C8-6BCD-4ED6-989D-64073A238850}">
      <dgm:prSet/>
      <dgm:spPr/>
      <dgm:t>
        <a:bodyPr/>
        <a:lstStyle/>
        <a:p>
          <a:endParaRPr lang="en-US"/>
        </a:p>
      </dgm:t>
    </dgm:pt>
    <dgm:pt modelId="{425B3AE1-543B-4C3E-8B3A-CFA6F243E3DD}">
      <dgm:prSet phldrT="[Text]" custT="1"/>
      <dgm:spPr/>
      <dgm:t>
        <a:bodyPr/>
        <a:lstStyle/>
        <a:p>
          <a:r>
            <a:rPr lang="en-US" sz="3200" dirty="0"/>
            <a:t>Identify Goal for Meeting – What is the Purpose and Desired Result </a:t>
          </a:r>
        </a:p>
      </dgm:t>
    </dgm:pt>
    <dgm:pt modelId="{1DFA9073-7441-4AA3-AC59-6B66CD54D878}" type="parTrans" cxnId="{FD2CDF66-B98D-45DC-B0B1-0BE0E2E1F51B}">
      <dgm:prSet/>
      <dgm:spPr/>
      <dgm:t>
        <a:bodyPr/>
        <a:lstStyle/>
        <a:p>
          <a:endParaRPr lang="en-US"/>
        </a:p>
      </dgm:t>
    </dgm:pt>
    <dgm:pt modelId="{7CCE6D29-93D1-4532-8217-48696A2395FA}" type="sibTrans" cxnId="{FD2CDF66-B98D-45DC-B0B1-0BE0E2E1F51B}">
      <dgm:prSet/>
      <dgm:spPr/>
      <dgm:t>
        <a:bodyPr/>
        <a:lstStyle/>
        <a:p>
          <a:endParaRPr lang="en-US"/>
        </a:p>
      </dgm:t>
    </dgm:pt>
    <dgm:pt modelId="{2B2D82CE-8C8A-490A-BB17-F0FBF31E3B57}">
      <dgm:prSet phldrT="[Text]" custT="1"/>
      <dgm:spPr/>
      <dgm:t>
        <a:bodyPr/>
        <a:lstStyle/>
        <a:p>
          <a:r>
            <a:rPr lang="en-US" sz="3200" dirty="0"/>
            <a:t>Review Meeting Goals and Frequency with Stakeholders</a:t>
          </a:r>
        </a:p>
      </dgm:t>
    </dgm:pt>
    <dgm:pt modelId="{4261B095-4EA9-4530-8427-8A714CC5E232}" type="parTrans" cxnId="{AC20DAAD-BBB9-4672-B2A1-FF1CF6E93B76}">
      <dgm:prSet/>
      <dgm:spPr/>
      <dgm:t>
        <a:bodyPr/>
        <a:lstStyle/>
        <a:p>
          <a:endParaRPr lang="en-US"/>
        </a:p>
      </dgm:t>
    </dgm:pt>
    <dgm:pt modelId="{3C2D5715-03FB-42CE-B843-38631B204869}" type="sibTrans" cxnId="{AC20DAAD-BBB9-4672-B2A1-FF1CF6E93B76}">
      <dgm:prSet/>
      <dgm:spPr/>
      <dgm:t>
        <a:bodyPr/>
        <a:lstStyle/>
        <a:p>
          <a:endParaRPr lang="en-US"/>
        </a:p>
      </dgm:t>
    </dgm:pt>
    <dgm:pt modelId="{735A345C-BE8C-417F-B60B-DCEE34082807}">
      <dgm:prSet phldrT="[Text]" custT="1"/>
      <dgm:spPr>
        <a:solidFill>
          <a:schemeClr val="bg1">
            <a:alpha val="90000"/>
          </a:schemeClr>
        </a:solidFill>
      </dgm:spPr>
      <dgm:t>
        <a:bodyPr/>
        <a:lstStyle/>
        <a:p>
          <a:r>
            <a:rPr lang="en-US" sz="3200" dirty="0"/>
            <a:t>Create a Business Rhythm</a:t>
          </a:r>
        </a:p>
      </dgm:t>
    </dgm:pt>
    <dgm:pt modelId="{AEA4A2F2-3F2C-4897-A2A5-A89527D5FAC1}" type="parTrans" cxnId="{02F6794A-7D7D-4EC7-BC0F-0FF30BEBE138}">
      <dgm:prSet/>
      <dgm:spPr/>
      <dgm:t>
        <a:bodyPr/>
        <a:lstStyle/>
        <a:p>
          <a:endParaRPr lang="en-US"/>
        </a:p>
      </dgm:t>
    </dgm:pt>
    <dgm:pt modelId="{9974357A-A75F-4077-AD92-8E3E19179E1C}" type="sibTrans" cxnId="{02F6794A-7D7D-4EC7-BC0F-0FF30BEBE138}">
      <dgm:prSet/>
      <dgm:spPr/>
      <dgm:t>
        <a:bodyPr/>
        <a:lstStyle/>
        <a:p>
          <a:endParaRPr lang="en-US"/>
        </a:p>
      </dgm:t>
    </dgm:pt>
    <dgm:pt modelId="{8D8CE6D2-55DA-4837-9D0F-2620A369CD3B}" type="pres">
      <dgm:prSet presAssocID="{4F1A324D-A74E-4785-9196-6ECE78F469E8}" presName="linearFlow" presStyleCnt="0">
        <dgm:presLayoutVars>
          <dgm:dir/>
          <dgm:animLvl val="lvl"/>
          <dgm:resizeHandles val="exact"/>
        </dgm:presLayoutVars>
      </dgm:prSet>
      <dgm:spPr/>
    </dgm:pt>
    <dgm:pt modelId="{7074B5D7-2A35-4344-BE88-9974DC664B2E}" type="pres">
      <dgm:prSet presAssocID="{657CEB67-82D3-4502-8989-64E645B3C24C}" presName="composite" presStyleCnt="0"/>
      <dgm:spPr/>
    </dgm:pt>
    <dgm:pt modelId="{0A9A731A-43FB-42B3-B05A-24907D761206}" type="pres">
      <dgm:prSet presAssocID="{657CEB67-82D3-4502-8989-64E645B3C24C}" presName="parentText" presStyleLbl="alignNode1" presStyleIdx="0" presStyleCnt="3">
        <dgm:presLayoutVars>
          <dgm:chMax val="1"/>
          <dgm:bulletEnabled val="1"/>
        </dgm:presLayoutVars>
      </dgm:prSet>
      <dgm:spPr/>
    </dgm:pt>
    <dgm:pt modelId="{31D3DEEA-835C-45C3-AA1E-1C727105B056}" type="pres">
      <dgm:prSet presAssocID="{657CEB67-82D3-4502-8989-64E645B3C24C}" presName="descendantText" presStyleLbl="alignAcc1" presStyleIdx="0" presStyleCnt="3">
        <dgm:presLayoutVars>
          <dgm:bulletEnabled val="1"/>
        </dgm:presLayoutVars>
      </dgm:prSet>
      <dgm:spPr/>
    </dgm:pt>
    <dgm:pt modelId="{9A74E5BF-F2BE-4C8C-9555-E9772917EC37}" type="pres">
      <dgm:prSet presAssocID="{6CFC5445-4447-4FFC-8C86-EAFC30925DF3}" presName="sp" presStyleCnt="0"/>
      <dgm:spPr/>
    </dgm:pt>
    <dgm:pt modelId="{2FDB8D08-88B8-4327-87D3-56A38B7A8F9B}" type="pres">
      <dgm:prSet presAssocID="{CBC57F18-CB21-4E3A-8D71-95676358C41F}" presName="composite" presStyleCnt="0"/>
      <dgm:spPr/>
    </dgm:pt>
    <dgm:pt modelId="{D969C4E7-9ECE-4A90-AC23-85F801B16BE9}" type="pres">
      <dgm:prSet presAssocID="{CBC57F18-CB21-4E3A-8D71-95676358C41F}" presName="parentText" presStyleLbl="alignNode1" presStyleIdx="1" presStyleCnt="3">
        <dgm:presLayoutVars>
          <dgm:chMax val="1"/>
          <dgm:bulletEnabled val="1"/>
        </dgm:presLayoutVars>
      </dgm:prSet>
      <dgm:spPr/>
    </dgm:pt>
    <dgm:pt modelId="{691C1653-E1E1-4534-A205-72452AE222DF}" type="pres">
      <dgm:prSet presAssocID="{CBC57F18-CB21-4E3A-8D71-95676358C41F}" presName="descendantText" presStyleLbl="alignAcc1" presStyleIdx="1" presStyleCnt="3">
        <dgm:presLayoutVars>
          <dgm:bulletEnabled val="1"/>
        </dgm:presLayoutVars>
      </dgm:prSet>
      <dgm:spPr/>
    </dgm:pt>
    <dgm:pt modelId="{96B1487A-AA43-4FDB-B430-6FEED3D7225D}" type="pres">
      <dgm:prSet presAssocID="{114D28C7-59E7-48C8-9FB7-C6BAA75C9C06}" presName="sp" presStyleCnt="0"/>
      <dgm:spPr/>
    </dgm:pt>
    <dgm:pt modelId="{A561DBDC-9543-400C-AEA0-7AF7E9BC31DF}" type="pres">
      <dgm:prSet presAssocID="{F409F5AA-C713-4A83-A94F-C8AA979EA847}" presName="composite" presStyleCnt="0"/>
      <dgm:spPr/>
    </dgm:pt>
    <dgm:pt modelId="{5506854E-BA0E-45EA-A6EE-9863BDCB1C30}" type="pres">
      <dgm:prSet presAssocID="{F409F5AA-C713-4A83-A94F-C8AA979EA847}" presName="parentText" presStyleLbl="alignNode1" presStyleIdx="2" presStyleCnt="3">
        <dgm:presLayoutVars>
          <dgm:chMax val="1"/>
          <dgm:bulletEnabled val="1"/>
        </dgm:presLayoutVars>
      </dgm:prSet>
      <dgm:spPr/>
    </dgm:pt>
    <dgm:pt modelId="{DB1081F3-343F-4267-B4FA-EED53C4F23B3}" type="pres">
      <dgm:prSet presAssocID="{F409F5AA-C713-4A83-A94F-C8AA979EA847}" presName="descendantText" presStyleLbl="alignAcc1" presStyleIdx="2" presStyleCnt="3">
        <dgm:presLayoutVars>
          <dgm:bulletEnabled val="1"/>
        </dgm:presLayoutVars>
      </dgm:prSet>
      <dgm:spPr/>
    </dgm:pt>
  </dgm:ptLst>
  <dgm:cxnLst>
    <dgm:cxn modelId="{4420170F-30F0-4B93-AD4C-54AA784A925B}" srcId="{4F1A324D-A74E-4785-9196-6ECE78F469E8}" destId="{CBC57F18-CB21-4E3A-8D71-95676358C41F}" srcOrd="1" destOrd="0" parTransId="{CA330677-0377-4DE3-A1CF-B514593AA00F}" sibTransId="{114D28C7-59E7-48C8-9FB7-C6BAA75C9C06}"/>
    <dgm:cxn modelId="{BD5FE811-822D-4BFF-A485-D1BFF51DB0F1}" type="presOf" srcId="{4F1A324D-A74E-4785-9196-6ECE78F469E8}" destId="{8D8CE6D2-55DA-4837-9D0F-2620A369CD3B}" srcOrd="0" destOrd="0" presId="urn:microsoft.com/office/officeart/2005/8/layout/chevron2"/>
    <dgm:cxn modelId="{E167D33A-C5B9-42BA-BE86-67C5F5E0398F}" type="presOf" srcId="{8FE4362A-E78A-4C8A-ADAE-CDC6D1E7486B}" destId="{DB1081F3-343F-4267-B4FA-EED53C4F23B3}" srcOrd="0" destOrd="0" presId="urn:microsoft.com/office/officeart/2005/8/layout/chevron2"/>
    <dgm:cxn modelId="{CCB7723E-BD54-461B-993D-B1ED9FD85E3D}" type="presOf" srcId="{0C86EAF1-26D0-4818-8E85-1983C0105E8F}" destId="{691C1653-E1E1-4534-A205-72452AE222DF}" srcOrd="0" destOrd="2" presId="urn:microsoft.com/office/officeart/2005/8/layout/chevron2"/>
    <dgm:cxn modelId="{EE3B6361-4A8F-4011-8D0A-1AC84D5CFC30}" type="presOf" srcId="{2B2D82CE-8C8A-490A-BB17-F0FBF31E3B57}" destId="{691C1653-E1E1-4534-A205-72452AE222DF}" srcOrd="0" destOrd="4" presId="urn:microsoft.com/office/officeart/2005/8/layout/chevron2"/>
    <dgm:cxn modelId="{80487F62-9107-4A9A-AD19-15B4259ED6A1}" srcId="{CBC57F18-CB21-4E3A-8D71-95676358C41F}" destId="{54E3173C-03BD-4A3E-A9D2-365C58CB9FE2}" srcOrd="0" destOrd="0" parTransId="{AAC109C8-ED92-4019-BDC4-9A4C14C883C7}" sibTransId="{94498065-8110-4DF7-B7FB-B2BAAFC22124}"/>
    <dgm:cxn modelId="{FD2CDF66-B98D-45DC-B0B1-0BE0E2E1F51B}" srcId="{F409F5AA-C713-4A83-A94F-C8AA979EA847}" destId="{425B3AE1-543B-4C3E-8B3A-CFA6F243E3DD}" srcOrd="4" destOrd="0" parTransId="{1DFA9073-7441-4AA3-AC59-6B66CD54D878}" sibTransId="{7CCE6D29-93D1-4532-8217-48696A2395FA}"/>
    <dgm:cxn modelId="{02F6794A-7D7D-4EC7-BC0F-0FF30BEBE138}" srcId="{657CEB67-82D3-4502-8989-64E645B3C24C}" destId="{735A345C-BE8C-417F-B60B-DCEE34082807}" srcOrd="3" destOrd="0" parTransId="{AEA4A2F2-3F2C-4897-A2A5-A89527D5FAC1}" sibTransId="{9974357A-A75F-4077-AD92-8E3E19179E1C}"/>
    <dgm:cxn modelId="{35268B4D-4B53-4E0F-A6AE-18294834767F}" srcId="{CBC57F18-CB21-4E3A-8D71-95676358C41F}" destId="{AD5CEE81-6D2D-41AC-B5D7-CA47EDAC388A}" srcOrd="1" destOrd="0" parTransId="{B5C675A7-995A-43A7-8DD4-E859C7B7A3F9}" sibTransId="{3BCB49CB-D8B1-4782-8370-56A5BEBDD321}"/>
    <dgm:cxn modelId="{EAE28A74-0FD3-4320-AA3B-F6F869818A2F}" srcId="{F409F5AA-C713-4A83-A94F-C8AA979EA847}" destId="{8FE4362A-E78A-4C8A-ADAE-CDC6D1E7486B}" srcOrd="0" destOrd="0" parTransId="{66BE6FC3-344A-4FD1-A432-02E7C031E08A}" sibTransId="{CADAD728-9C33-4F01-94A5-08E68D005D99}"/>
    <dgm:cxn modelId="{1AFB4255-B173-46A6-B865-C3D706D00DDD}" srcId="{F409F5AA-C713-4A83-A94F-C8AA979EA847}" destId="{CB6FC867-1CA7-46B2-A9BD-181DC123037B}" srcOrd="3" destOrd="0" parTransId="{3C33788E-6FC8-41D0-B4BF-FC58C3EA447C}" sibTransId="{2A3ABF4D-B33C-4543-AFB1-9D2CECC74C9A}"/>
    <dgm:cxn modelId="{C3B0FC83-60BA-40C1-877C-62AB46B65A2E}" type="presOf" srcId="{CBC57F18-CB21-4E3A-8D71-95676358C41F}" destId="{D969C4E7-9ECE-4A90-AC23-85F801B16BE9}" srcOrd="0" destOrd="0" presId="urn:microsoft.com/office/officeart/2005/8/layout/chevron2"/>
    <dgm:cxn modelId="{125A228A-846E-4124-858C-68424094D660}" srcId="{CBC57F18-CB21-4E3A-8D71-95676358C41F}" destId="{0C86EAF1-26D0-4818-8E85-1983C0105E8F}" srcOrd="2" destOrd="0" parTransId="{6AE92B21-34F9-4195-860E-EAFA9599A73E}" sibTransId="{9224E6CE-0C56-464B-8229-AB1AAB6BBA22}"/>
    <dgm:cxn modelId="{5251858C-3F52-4B99-A4FB-88046F4CA0F5}" type="presOf" srcId="{54E3173C-03BD-4A3E-A9D2-365C58CB9FE2}" destId="{691C1653-E1E1-4534-A205-72452AE222DF}" srcOrd="0" destOrd="0" presId="urn:microsoft.com/office/officeart/2005/8/layout/chevron2"/>
    <dgm:cxn modelId="{200F5D94-5098-4D2B-942A-8BEB74058C02}" type="presOf" srcId="{425B3AE1-543B-4C3E-8B3A-CFA6F243E3DD}" destId="{DB1081F3-343F-4267-B4FA-EED53C4F23B3}" srcOrd="0" destOrd="4" presId="urn:microsoft.com/office/officeart/2005/8/layout/chevron2"/>
    <dgm:cxn modelId="{DE6AFFA9-1701-4AC2-8D75-4290B352DE30}" type="presOf" srcId="{657CEB67-82D3-4502-8989-64E645B3C24C}" destId="{0A9A731A-43FB-42B3-B05A-24907D761206}" srcOrd="0" destOrd="0" presId="urn:microsoft.com/office/officeart/2005/8/layout/chevron2"/>
    <dgm:cxn modelId="{AC20DAAD-BBB9-4672-B2A1-FF1CF6E93B76}" srcId="{CBC57F18-CB21-4E3A-8D71-95676358C41F}" destId="{2B2D82CE-8C8A-490A-BB17-F0FBF31E3B57}" srcOrd="4" destOrd="0" parTransId="{4261B095-4EA9-4530-8427-8A714CC5E232}" sibTransId="{3C2D5715-03FB-42CE-B843-38631B204869}"/>
    <dgm:cxn modelId="{756C1DB2-B9FB-4811-95BF-8F999C18B0A9}" srcId="{4F1A324D-A74E-4785-9196-6ECE78F469E8}" destId="{F409F5AA-C713-4A83-A94F-C8AA979EA847}" srcOrd="2" destOrd="0" parTransId="{4CDA27E3-617F-4E92-BDD0-3620A93FCE1D}" sibTransId="{E4A7DD88-859D-42DD-9452-2CC4297F814E}"/>
    <dgm:cxn modelId="{B3BAD3BB-5879-4F35-A9DE-71AED26B81C1}" srcId="{657CEB67-82D3-4502-8989-64E645B3C24C}" destId="{F6280A28-2A10-4AA5-929C-065CA60A3A0E}" srcOrd="1" destOrd="0" parTransId="{B5E02DD5-8CC6-4E3A-81B9-4BD0D9499635}" sibTransId="{FFD66E08-4E61-4098-8BC2-29DD108ABA05}"/>
    <dgm:cxn modelId="{A0D82EBC-FBD0-45FD-A81F-83DEC61BF410}" srcId="{4F1A324D-A74E-4785-9196-6ECE78F469E8}" destId="{657CEB67-82D3-4502-8989-64E645B3C24C}" srcOrd="0" destOrd="0" parTransId="{514F25D0-D2C3-4DC0-A7EA-1DDB2223F0D9}" sibTransId="{6CFC5445-4447-4FFC-8C86-EAFC30925DF3}"/>
    <dgm:cxn modelId="{68E419C1-DDD6-403D-AD12-F453D0D1C856}" type="presOf" srcId="{A7F714B8-2CB9-4C49-A374-AA92B9BFB609}" destId="{31D3DEEA-835C-45C3-AA1E-1C727105B056}" srcOrd="0" destOrd="2" presId="urn:microsoft.com/office/officeart/2005/8/layout/chevron2"/>
    <dgm:cxn modelId="{7F0D97C8-6BCD-4ED6-989D-64073A238850}" srcId="{657CEB67-82D3-4502-8989-64E645B3C24C}" destId="{A7F714B8-2CB9-4C49-A374-AA92B9BFB609}" srcOrd="2" destOrd="0" parTransId="{E68CA6DE-784B-47A3-A9FC-96C720AED2C7}" sibTransId="{961EBD78-200E-4BFB-A11D-16785878352A}"/>
    <dgm:cxn modelId="{42349EC8-F29F-466D-8D42-B9E82245F1FA}" type="presOf" srcId="{AD5CEE81-6D2D-41AC-B5D7-CA47EDAC388A}" destId="{691C1653-E1E1-4534-A205-72452AE222DF}" srcOrd="0" destOrd="1" presId="urn:microsoft.com/office/officeart/2005/8/layout/chevron2"/>
    <dgm:cxn modelId="{3C2EBCC9-17C2-4715-8CE3-B4EA0FA1508E}" type="presOf" srcId="{3A78292A-3956-4CC1-8445-34641EA49E2A}" destId="{DB1081F3-343F-4267-B4FA-EED53C4F23B3}" srcOrd="0" destOrd="1" presId="urn:microsoft.com/office/officeart/2005/8/layout/chevron2"/>
    <dgm:cxn modelId="{35E818CD-CDD0-412D-AC27-A297FAF2FCD5}" type="presOf" srcId="{F6280A28-2A10-4AA5-929C-065CA60A3A0E}" destId="{31D3DEEA-835C-45C3-AA1E-1C727105B056}" srcOrd="0" destOrd="1" presId="urn:microsoft.com/office/officeart/2005/8/layout/chevron2"/>
    <dgm:cxn modelId="{DA7B8FD1-77B8-4567-93EA-AFBFEB51ACB7}" type="presOf" srcId="{F409F5AA-C713-4A83-A94F-C8AA979EA847}" destId="{5506854E-BA0E-45EA-A6EE-9863BDCB1C30}" srcOrd="0" destOrd="0" presId="urn:microsoft.com/office/officeart/2005/8/layout/chevron2"/>
    <dgm:cxn modelId="{8AB8B5E4-B2D7-46A4-89B1-B4017CC058EB}" type="presOf" srcId="{CB6FC867-1CA7-46B2-A9BD-181DC123037B}" destId="{DB1081F3-343F-4267-B4FA-EED53C4F23B3}" srcOrd="0" destOrd="3" presId="urn:microsoft.com/office/officeart/2005/8/layout/chevron2"/>
    <dgm:cxn modelId="{1AC9BFE7-378A-4A0F-A9E2-2A1B120299D4}" type="presOf" srcId="{05B5D189-A35D-462A-BB0C-3E494645562B}" destId="{31D3DEEA-835C-45C3-AA1E-1C727105B056}" srcOrd="0" destOrd="0" presId="urn:microsoft.com/office/officeart/2005/8/layout/chevron2"/>
    <dgm:cxn modelId="{7E93A6EA-E162-4D10-AE83-5B6C41473B6D}" srcId="{657CEB67-82D3-4502-8989-64E645B3C24C}" destId="{05B5D189-A35D-462A-BB0C-3E494645562B}" srcOrd="0" destOrd="0" parTransId="{6626BF6B-8B5C-42BA-976F-67FEACE643FF}" sibTransId="{A6CD4761-30B6-47BB-AC71-E8DBB81BA045}"/>
    <dgm:cxn modelId="{C1AA1EEE-484E-47E4-B397-711ED24DD9C7}" type="presOf" srcId="{735A345C-BE8C-417F-B60B-DCEE34082807}" destId="{31D3DEEA-835C-45C3-AA1E-1C727105B056}" srcOrd="0" destOrd="3" presId="urn:microsoft.com/office/officeart/2005/8/layout/chevron2"/>
    <dgm:cxn modelId="{59CA85EF-FDE7-46FB-8790-ED940AB3295A}" srcId="{CBC57F18-CB21-4E3A-8D71-95676358C41F}" destId="{EA12A4DE-09E4-4DE8-BEBE-0919E70D519F}" srcOrd="3" destOrd="0" parTransId="{63B7A755-900B-44EA-85E2-7AD0A012C19D}" sibTransId="{891675A2-8935-4410-8DEC-2322A0576388}"/>
    <dgm:cxn modelId="{64C38BF1-D82B-4EC0-A259-C33118844083}" srcId="{F409F5AA-C713-4A83-A94F-C8AA979EA847}" destId="{3A78292A-3956-4CC1-8445-34641EA49E2A}" srcOrd="1" destOrd="0" parTransId="{DB059E7D-86E8-4106-BAC2-3E153FF0AACD}" sibTransId="{121C4E46-3CC9-4C71-96A4-8EB278BE4DD3}"/>
    <dgm:cxn modelId="{43F893F5-A220-48FB-8A0E-9877B161DA04}" type="presOf" srcId="{EA12A4DE-09E4-4DE8-BEBE-0919E70D519F}" destId="{691C1653-E1E1-4534-A205-72452AE222DF}" srcOrd="0" destOrd="3" presId="urn:microsoft.com/office/officeart/2005/8/layout/chevron2"/>
    <dgm:cxn modelId="{B5B2A3FA-AD2B-4353-9F78-9E2D71337F10}" srcId="{F409F5AA-C713-4A83-A94F-C8AA979EA847}" destId="{95C813B9-021E-4455-B91E-BC5679253636}" srcOrd="2" destOrd="0" parTransId="{2A0FE951-3714-4578-BEB2-BD6A26C0E431}" sibTransId="{D84059E8-27EF-4F8E-A580-8F2FFBE1AB58}"/>
    <dgm:cxn modelId="{FBA112FB-D26A-4367-A0D5-23F5198F8980}" type="presOf" srcId="{95C813B9-021E-4455-B91E-BC5679253636}" destId="{DB1081F3-343F-4267-B4FA-EED53C4F23B3}" srcOrd="0" destOrd="2" presId="urn:microsoft.com/office/officeart/2005/8/layout/chevron2"/>
    <dgm:cxn modelId="{68D32F25-39A7-43BB-BA68-9C849ACEA7F7}" type="presParOf" srcId="{8D8CE6D2-55DA-4837-9D0F-2620A369CD3B}" destId="{7074B5D7-2A35-4344-BE88-9974DC664B2E}" srcOrd="0" destOrd="0" presId="urn:microsoft.com/office/officeart/2005/8/layout/chevron2"/>
    <dgm:cxn modelId="{7368F599-554B-4E83-8FFB-FD435C19E96D}" type="presParOf" srcId="{7074B5D7-2A35-4344-BE88-9974DC664B2E}" destId="{0A9A731A-43FB-42B3-B05A-24907D761206}" srcOrd="0" destOrd="0" presId="urn:microsoft.com/office/officeart/2005/8/layout/chevron2"/>
    <dgm:cxn modelId="{612B0FE5-D17B-44E7-B900-01A10D9800CE}" type="presParOf" srcId="{7074B5D7-2A35-4344-BE88-9974DC664B2E}" destId="{31D3DEEA-835C-45C3-AA1E-1C727105B056}" srcOrd="1" destOrd="0" presId="urn:microsoft.com/office/officeart/2005/8/layout/chevron2"/>
    <dgm:cxn modelId="{B37A708D-DFEC-4B10-8F3A-F31B12579332}" type="presParOf" srcId="{8D8CE6D2-55DA-4837-9D0F-2620A369CD3B}" destId="{9A74E5BF-F2BE-4C8C-9555-E9772917EC37}" srcOrd="1" destOrd="0" presId="urn:microsoft.com/office/officeart/2005/8/layout/chevron2"/>
    <dgm:cxn modelId="{13F82823-D393-4BAF-BEEE-69560D1EEA39}" type="presParOf" srcId="{8D8CE6D2-55DA-4837-9D0F-2620A369CD3B}" destId="{2FDB8D08-88B8-4327-87D3-56A38B7A8F9B}" srcOrd="2" destOrd="0" presId="urn:microsoft.com/office/officeart/2005/8/layout/chevron2"/>
    <dgm:cxn modelId="{B7654009-07F3-4E9B-A06E-E95A70CD28C3}" type="presParOf" srcId="{2FDB8D08-88B8-4327-87D3-56A38B7A8F9B}" destId="{D969C4E7-9ECE-4A90-AC23-85F801B16BE9}" srcOrd="0" destOrd="0" presId="urn:microsoft.com/office/officeart/2005/8/layout/chevron2"/>
    <dgm:cxn modelId="{71C097A9-5405-48AB-9E3F-3FB9439866D9}" type="presParOf" srcId="{2FDB8D08-88B8-4327-87D3-56A38B7A8F9B}" destId="{691C1653-E1E1-4534-A205-72452AE222DF}" srcOrd="1" destOrd="0" presId="urn:microsoft.com/office/officeart/2005/8/layout/chevron2"/>
    <dgm:cxn modelId="{71F10132-4618-42AE-97AF-6BD1E349176B}" type="presParOf" srcId="{8D8CE6D2-55DA-4837-9D0F-2620A369CD3B}" destId="{96B1487A-AA43-4FDB-B430-6FEED3D7225D}" srcOrd="3" destOrd="0" presId="urn:microsoft.com/office/officeart/2005/8/layout/chevron2"/>
    <dgm:cxn modelId="{9C264D00-C202-4C87-9AE8-B52DAD21F17C}" type="presParOf" srcId="{8D8CE6D2-55DA-4837-9D0F-2620A369CD3B}" destId="{A561DBDC-9543-400C-AEA0-7AF7E9BC31DF}" srcOrd="4" destOrd="0" presId="urn:microsoft.com/office/officeart/2005/8/layout/chevron2"/>
    <dgm:cxn modelId="{909C21E5-A1B9-4106-AE10-D3CDE12583A5}" type="presParOf" srcId="{A561DBDC-9543-400C-AEA0-7AF7E9BC31DF}" destId="{5506854E-BA0E-45EA-A6EE-9863BDCB1C30}" srcOrd="0" destOrd="0" presId="urn:microsoft.com/office/officeart/2005/8/layout/chevron2"/>
    <dgm:cxn modelId="{21D6E2FE-BC83-4B2D-9408-62F333ABAB21}" type="presParOf" srcId="{A561DBDC-9543-400C-AEA0-7AF7E9BC31DF}" destId="{DB1081F3-343F-4267-B4FA-EED53C4F23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1A324D-A74E-4785-9196-6ECE78F469E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57CEB67-82D3-4502-8989-64E645B3C24C}">
      <dgm:prSet phldrT="[Text]" custT="1"/>
      <dgm:spPr>
        <a:solidFill>
          <a:srgbClr val="7030A0"/>
        </a:solidFill>
      </dgm:spPr>
      <dgm:t>
        <a:bodyPr/>
        <a:lstStyle/>
        <a:p>
          <a:r>
            <a:rPr lang="en-US" sz="2400" dirty="0"/>
            <a:t>Lead</a:t>
          </a:r>
        </a:p>
      </dgm:t>
    </dgm:pt>
    <dgm:pt modelId="{514F25D0-D2C3-4DC0-A7EA-1DDB2223F0D9}" type="parTrans" cxnId="{A0D82EBC-FBD0-45FD-A81F-83DEC61BF410}">
      <dgm:prSet/>
      <dgm:spPr/>
      <dgm:t>
        <a:bodyPr/>
        <a:lstStyle/>
        <a:p>
          <a:endParaRPr lang="en-US"/>
        </a:p>
      </dgm:t>
    </dgm:pt>
    <dgm:pt modelId="{6CFC5445-4447-4FFC-8C86-EAFC30925DF3}" type="sibTrans" cxnId="{A0D82EBC-FBD0-45FD-A81F-83DEC61BF410}">
      <dgm:prSet/>
      <dgm:spPr/>
      <dgm:t>
        <a:bodyPr/>
        <a:lstStyle/>
        <a:p>
          <a:endParaRPr lang="en-US"/>
        </a:p>
      </dgm:t>
    </dgm:pt>
    <dgm:pt modelId="{54E3173C-03BD-4A3E-A9D2-365C58CB9FE2}">
      <dgm:prSet phldrT="[Text]" custT="1"/>
      <dgm:spPr/>
      <dgm:t>
        <a:bodyPr/>
        <a:lstStyle/>
        <a:p>
          <a:r>
            <a:rPr lang="en-US" sz="2400" dirty="0"/>
            <a:t>Rely on other Experts</a:t>
          </a:r>
        </a:p>
      </dgm:t>
    </dgm:pt>
    <dgm:pt modelId="{AAC109C8-ED92-4019-BDC4-9A4C14C883C7}" type="parTrans" cxnId="{80487F62-9107-4A9A-AD19-15B4259ED6A1}">
      <dgm:prSet/>
      <dgm:spPr/>
      <dgm:t>
        <a:bodyPr/>
        <a:lstStyle/>
        <a:p>
          <a:endParaRPr lang="en-US"/>
        </a:p>
      </dgm:t>
    </dgm:pt>
    <dgm:pt modelId="{94498065-8110-4DF7-B7FB-B2BAAFC22124}" type="sibTrans" cxnId="{80487F62-9107-4A9A-AD19-15B4259ED6A1}">
      <dgm:prSet/>
      <dgm:spPr/>
      <dgm:t>
        <a:bodyPr/>
        <a:lstStyle/>
        <a:p>
          <a:endParaRPr lang="en-US"/>
        </a:p>
      </dgm:t>
    </dgm:pt>
    <dgm:pt modelId="{AD5CEE81-6D2D-41AC-B5D7-CA47EDAC388A}">
      <dgm:prSet phldrT="[Text]" custT="1"/>
      <dgm:spPr/>
      <dgm:t>
        <a:bodyPr/>
        <a:lstStyle/>
        <a:p>
          <a:r>
            <a:rPr lang="en-US" sz="2400" dirty="0"/>
            <a:t>Authority must be earned by influence</a:t>
          </a:r>
        </a:p>
      </dgm:t>
    </dgm:pt>
    <dgm:pt modelId="{B5C675A7-995A-43A7-8DD4-E859C7B7A3F9}" type="parTrans" cxnId="{35268B4D-4B53-4E0F-A6AE-18294834767F}">
      <dgm:prSet/>
      <dgm:spPr/>
      <dgm:t>
        <a:bodyPr/>
        <a:lstStyle/>
        <a:p>
          <a:endParaRPr lang="en-US"/>
        </a:p>
      </dgm:t>
    </dgm:pt>
    <dgm:pt modelId="{3BCB49CB-D8B1-4782-8370-56A5BEBDD321}" type="sibTrans" cxnId="{35268B4D-4B53-4E0F-A6AE-18294834767F}">
      <dgm:prSet/>
      <dgm:spPr/>
      <dgm:t>
        <a:bodyPr/>
        <a:lstStyle/>
        <a:p>
          <a:endParaRPr lang="en-US"/>
        </a:p>
      </dgm:t>
    </dgm:pt>
    <dgm:pt modelId="{F409F5AA-C713-4A83-A94F-C8AA979EA847}">
      <dgm:prSet phldrT="[Text]" custT="1"/>
      <dgm:spPr>
        <a:solidFill>
          <a:srgbClr val="7030A0"/>
        </a:solidFill>
      </dgm:spPr>
      <dgm:t>
        <a:bodyPr/>
        <a:lstStyle/>
        <a:p>
          <a:r>
            <a:rPr lang="en-US" sz="2400" dirty="0"/>
            <a:t>Act</a:t>
          </a:r>
        </a:p>
      </dgm:t>
    </dgm:pt>
    <dgm:pt modelId="{4CDA27E3-617F-4E92-BDD0-3620A93FCE1D}" type="parTrans" cxnId="{756C1DB2-B9FB-4811-95BF-8F999C18B0A9}">
      <dgm:prSet/>
      <dgm:spPr/>
      <dgm:t>
        <a:bodyPr/>
        <a:lstStyle/>
        <a:p>
          <a:endParaRPr lang="en-US"/>
        </a:p>
      </dgm:t>
    </dgm:pt>
    <dgm:pt modelId="{E4A7DD88-859D-42DD-9452-2CC4297F814E}" type="sibTrans" cxnId="{756C1DB2-B9FB-4811-95BF-8F999C18B0A9}">
      <dgm:prSet/>
      <dgm:spPr/>
      <dgm:t>
        <a:bodyPr/>
        <a:lstStyle/>
        <a:p>
          <a:endParaRPr lang="en-US"/>
        </a:p>
      </dgm:t>
    </dgm:pt>
    <dgm:pt modelId="{8FE4362A-E78A-4C8A-ADAE-CDC6D1E7486B}">
      <dgm:prSet phldrT="[Text]" custT="1"/>
      <dgm:spPr/>
      <dgm:t>
        <a:bodyPr/>
        <a:lstStyle/>
        <a:p>
          <a:r>
            <a:rPr lang="en-US" sz="2400" dirty="0"/>
            <a:t>Identify Common Goals – One Tagline</a:t>
          </a:r>
        </a:p>
      </dgm:t>
    </dgm:pt>
    <dgm:pt modelId="{66BE6FC3-344A-4FD1-A432-02E7C031E08A}" type="parTrans" cxnId="{EAE28A74-0FD3-4320-AA3B-F6F869818A2F}">
      <dgm:prSet/>
      <dgm:spPr/>
      <dgm:t>
        <a:bodyPr/>
        <a:lstStyle/>
        <a:p>
          <a:endParaRPr lang="en-US"/>
        </a:p>
      </dgm:t>
    </dgm:pt>
    <dgm:pt modelId="{CADAD728-9C33-4F01-94A5-08E68D005D99}" type="sibTrans" cxnId="{EAE28A74-0FD3-4320-AA3B-F6F869818A2F}">
      <dgm:prSet/>
      <dgm:spPr/>
      <dgm:t>
        <a:bodyPr/>
        <a:lstStyle/>
        <a:p>
          <a:endParaRPr lang="en-US"/>
        </a:p>
      </dgm:t>
    </dgm:pt>
    <dgm:pt modelId="{3A78292A-3956-4CC1-8445-34641EA49E2A}">
      <dgm:prSet phldrT="[Text]" custT="1"/>
      <dgm:spPr/>
      <dgm:t>
        <a:bodyPr/>
        <a:lstStyle/>
        <a:p>
          <a:r>
            <a:rPr lang="en-US" sz="2400" dirty="0"/>
            <a:t>Identify Stakeholders – List them</a:t>
          </a:r>
        </a:p>
      </dgm:t>
    </dgm:pt>
    <dgm:pt modelId="{DB059E7D-86E8-4106-BAC2-3E153FF0AACD}" type="parTrans" cxnId="{64C38BF1-D82B-4EC0-A259-C33118844083}">
      <dgm:prSet/>
      <dgm:spPr/>
      <dgm:t>
        <a:bodyPr/>
        <a:lstStyle/>
        <a:p>
          <a:endParaRPr lang="en-US"/>
        </a:p>
      </dgm:t>
    </dgm:pt>
    <dgm:pt modelId="{121C4E46-3CC9-4C71-96A4-8EB278BE4DD3}" type="sibTrans" cxnId="{64C38BF1-D82B-4EC0-A259-C33118844083}">
      <dgm:prSet/>
      <dgm:spPr/>
      <dgm:t>
        <a:bodyPr/>
        <a:lstStyle/>
        <a:p>
          <a:endParaRPr lang="en-US"/>
        </a:p>
      </dgm:t>
    </dgm:pt>
    <dgm:pt modelId="{05B5D189-A35D-462A-BB0C-3E494645562B}">
      <dgm:prSet phldrT="[Text]" custT="1"/>
      <dgm:spPr>
        <a:solidFill>
          <a:schemeClr val="bg1">
            <a:alpha val="90000"/>
          </a:schemeClr>
        </a:solidFill>
      </dgm:spPr>
      <dgm:t>
        <a:bodyPr/>
        <a:lstStyle/>
        <a:p>
          <a:r>
            <a:rPr lang="en-US" sz="2400" dirty="0"/>
            <a:t>Ask questions enhance a mindset</a:t>
          </a:r>
        </a:p>
      </dgm:t>
    </dgm:pt>
    <dgm:pt modelId="{6626BF6B-8B5C-42BA-976F-67FEACE643FF}" type="parTrans" cxnId="{7E93A6EA-E162-4D10-AE83-5B6C41473B6D}">
      <dgm:prSet/>
      <dgm:spPr/>
      <dgm:t>
        <a:bodyPr/>
        <a:lstStyle/>
        <a:p>
          <a:endParaRPr lang="en-US"/>
        </a:p>
      </dgm:t>
    </dgm:pt>
    <dgm:pt modelId="{A6CD4761-30B6-47BB-AC71-E8DBB81BA045}" type="sibTrans" cxnId="{7E93A6EA-E162-4D10-AE83-5B6C41473B6D}">
      <dgm:prSet/>
      <dgm:spPr/>
      <dgm:t>
        <a:bodyPr/>
        <a:lstStyle/>
        <a:p>
          <a:endParaRPr lang="en-US"/>
        </a:p>
      </dgm:t>
    </dgm:pt>
    <dgm:pt modelId="{F6280A28-2A10-4AA5-929C-065CA60A3A0E}">
      <dgm:prSet phldrT="[Text]" custT="1"/>
      <dgm:spPr>
        <a:solidFill>
          <a:schemeClr val="bg1">
            <a:alpha val="90000"/>
          </a:schemeClr>
        </a:solidFill>
      </dgm:spPr>
      <dgm:t>
        <a:bodyPr/>
        <a:lstStyle/>
        <a:p>
          <a:r>
            <a:rPr lang="en-US" sz="2400" dirty="0"/>
            <a:t>Control your own work framework</a:t>
          </a:r>
        </a:p>
      </dgm:t>
    </dgm:pt>
    <dgm:pt modelId="{FFD66E08-4E61-4098-8BC2-29DD108ABA05}" type="sibTrans" cxnId="{B3BAD3BB-5879-4F35-A9DE-71AED26B81C1}">
      <dgm:prSet/>
      <dgm:spPr/>
      <dgm:t>
        <a:bodyPr/>
        <a:lstStyle/>
        <a:p>
          <a:endParaRPr lang="en-US"/>
        </a:p>
      </dgm:t>
    </dgm:pt>
    <dgm:pt modelId="{B5E02DD5-8CC6-4E3A-81B9-4BD0D9499635}" type="parTrans" cxnId="{B3BAD3BB-5879-4F35-A9DE-71AED26B81C1}">
      <dgm:prSet/>
      <dgm:spPr/>
      <dgm:t>
        <a:bodyPr/>
        <a:lstStyle/>
        <a:p>
          <a:endParaRPr lang="en-US"/>
        </a:p>
      </dgm:t>
    </dgm:pt>
    <dgm:pt modelId="{CBC57F18-CB21-4E3A-8D71-95676358C41F}">
      <dgm:prSet phldrT="[Text]" custT="1"/>
      <dgm:spPr>
        <a:solidFill>
          <a:srgbClr val="7030A0"/>
        </a:solidFill>
      </dgm:spPr>
      <dgm:t>
        <a:bodyPr/>
        <a:lstStyle/>
        <a:p>
          <a:r>
            <a:rPr lang="en-US" sz="2400" dirty="0"/>
            <a:t>Influence</a:t>
          </a:r>
        </a:p>
      </dgm:t>
    </dgm:pt>
    <dgm:pt modelId="{CA330677-0377-4DE3-A1CF-B514593AA00F}" type="parTrans" cxnId="{4420170F-30F0-4B93-AD4C-54AA784A925B}">
      <dgm:prSet/>
      <dgm:spPr/>
      <dgm:t>
        <a:bodyPr/>
        <a:lstStyle/>
        <a:p>
          <a:endParaRPr lang="en-US"/>
        </a:p>
      </dgm:t>
    </dgm:pt>
    <dgm:pt modelId="{114D28C7-59E7-48C8-9FB7-C6BAA75C9C06}" type="sibTrans" cxnId="{4420170F-30F0-4B93-AD4C-54AA784A925B}">
      <dgm:prSet/>
      <dgm:spPr/>
      <dgm:t>
        <a:bodyPr/>
        <a:lstStyle/>
        <a:p>
          <a:endParaRPr lang="en-US"/>
        </a:p>
      </dgm:t>
    </dgm:pt>
    <dgm:pt modelId="{95C813B9-021E-4455-B91E-BC5679253636}">
      <dgm:prSet phldrT="[Text]" custT="1"/>
      <dgm:spPr/>
      <dgm:t>
        <a:bodyPr/>
        <a:lstStyle/>
        <a:p>
          <a:r>
            <a:rPr lang="en-US" sz="2400" dirty="0"/>
            <a:t>Identify Stakeholder Alignments to Goals – List them</a:t>
          </a:r>
        </a:p>
      </dgm:t>
    </dgm:pt>
    <dgm:pt modelId="{2A0FE951-3714-4578-BEB2-BD6A26C0E431}" type="parTrans" cxnId="{B5B2A3FA-AD2B-4353-9F78-9E2D71337F10}">
      <dgm:prSet/>
      <dgm:spPr/>
      <dgm:t>
        <a:bodyPr/>
        <a:lstStyle/>
        <a:p>
          <a:endParaRPr lang="en-US"/>
        </a:p>
      </dgm:t>
    </dgm:pt>
    <dgm:pt modelId="{D84059E8-27EF-4F8E-A580-8F2FFBE1AB58}" type="sibTrans" cxnId="{B5B2A3FA-AD2B-4353-9F78-9E2D71337F10}">
      <dgm:prSet/>
      <dgm:spPr/>
      <dgm:t>
        <a:bodyPr/>
        <a:lstStyle/>
        <a:p>
          <a:endParaRPr lang="en-US"/>
        </a:p>
      </dgm:t>
    </dgm:pt>
    <dgm:pt modelId="{0C86EAF1-26D0-4818-8E85-1983C0105E8F}">
      <dgm:prSet phldrT="[Text]" custT="1"/>
      <dgm:spPr/>
      <dgm:t>
        <a:bodyPr/>
        <a:lstStyle/>
        <a:p>
          <a:r>
            <a:rPr lang="en-US" sz="2400" dirty="0"/>
            <a:t>Ask questions that clarify a mindset</a:t>
          </a:r>
        </a:p>
      </dgm:t>
    </dgm:pt>
    <dgm:pt modelId="{6AE92B21-34F9-4195-860E-EAFA9599A73E}" type="parTrans" cxnId="{125A228A-846E-4124-858C-68424094D660}">
      <dgm:prSet/>
      <dgm:spPr/>
      <dgm:t>
        <a:bodyPr/>
        <a:lstStyle/>
        <a:p>
          <a:endParaRPr lang="en-US"/>
        </a:p>
      </dgm:t>
    </dgm:pt>
    <dgm:pt modelId="{9224E6CE-0C56-464B-8229-AB1AAB6BBA22}" type="sibTrans" cxnId="{125A228A-846E-4124-858C-68424094D660}">
      <dgm:prSet/>
      <dgm:spPr/>
      <dgm:t>
        <a:bodyPr/>
        <a:lstStyle/>
        <a:p>
          <a:endParaRPr lang="en-US"/>
        </a:p>
      </dgm:t>
    </dgm:pt>
    <dgm:pt modelId="{CB6FC867-1CA7-46B2-A9BD-181DC123037B}">
      <dgm:prSet phldrT="[Text]" custT="1"/>
      <dgm:spPr/>
      <dgm:t>
        <a:bodyPr/>
        <a:lstStyle/>
        <a:p>
          <a:r>
            <a:rPr lang="en-US" sz="2400" dirty="0"/>
            <a:t>Identify Key Artifacts (1-3)</a:t>
          </a:r>
        </a:p>
      </dgm:t>
    </dgm:pt>
    <dgm:pt modelId="{3C33788E-6FC8-41D0-B4BF-FC58C3EA447C}" type="parTrans" cxnId="{1AFB4255-B173-46A6-B865-C3D706D00DDD}">
      <dgm:prSet/>
      <dgm:spPr/>
      <dgm:t>
        <a:bodyPr/>
        <a:lstStyle/>
        <a:p>
          <a:endParaRPr lang="en-US"/>
        </a:p>
      </dgm:t>
    </dgm:pt>
    <dgm:pt modelId="{2A3ABF4D-B33C-4543-AFB1-9D2CECC74C9A}" type="sibTrans" cxnId="{1AFB4255-B173-46A6-B865-C3D706D00DDD}">
      <dgm:prSet/>
      <dgm:spPr/>
      <dgm:t>
        <a:bodyPr/>
        <a:lstStyle/>
        <a:p>
          <a:endParaRPr lang="en-US"/>
        </a:p>
      </dgm:t>
    </dgm:pt>
    <dgm:pt modelId="{EA12A4DE-09E4-4DE8-BEBE-0919E70D519F}">
      <dgm:prSet phldrT="[Text]" custT="1"/>
      <dgm:spPr/>
      <dgm:t>
        <a:bodyPr/>
        <a:lstStyle/>
        <a:p>
          <a:r>
            <a:rPr lang="en-US" sz="2400" dirty="0"/>
            <a:t>Circle Back with Stakeholders: Key Artifacts, Alignment to Goals</a:t>
          </a:r>
        </a:p>
      </dgm:t>
    </dgm:pt>
    <dgm:pt modelId="{63B7A755-900B-44EA-85E2-7AD0A012C19D}" type="parTrans" cxnId="{59CA85EF-FDE7-46FB-8790-ED940AB3295A}">
      <dgm:prSet/>
      <dgm:spPr/>
      <dgm:t>
        <a:bodyPr/>
        <a:lstStyle/>
        <a:p>
          <a:endParaRPr lang="en-US"/>
        </a:p>
      </dgm:t>
    </dgm:pt>
    <dgm:pt modelId="{891675A2-8935-4410-8DEC-2322A0576388}" type="sibTrans" cxnId="{59CA85EF-FDE7-46FB-8790-ED940AB3295A}">
      <dgm:prSet/>
      <dgm:spPr/>
      <dgm:t>
        <a:bodyPr/>
        <a:lstStyle/>
        <a:p>
          <a:endParaRPr lang="en-US"/>
        </a:p>
      </dgm:t>
    </dgm:pt>
    <dgm:pt modelId="{A7F714B8-2CB9-4C49-A374-AA92B9BFB609}">
      <dgm:prSet phldrT="[Text]" custT="1"/>
      <dgm:spPr>
        <a:solidFill>
          <a:schemeClr val="bg1">
            <a:alpha val="90000"/>
          </a:schemeClr>
        </a:solidFill>
      </dgm:spPr>
      <dgm:t>
        <a:bodyPr/>
        <a:lstStyle/>
        <a:p>
          <a:r>
            <a:rPr lang="en-US" sz="2400" dirty="0"/>
            <a:t>Consistent, Collaborative Message: Business Value, Key Principles</a:t>
          </a:r>
        </a:p>
      </dgm:t>
    </dgm:pt>
    <dgm:pt modelId="{E68CA6DE-784B-47A3-A9FC-96C720AED2C7}" type="parTrans" cxnId="{7F0D97C8-6BCD-4ED6-989D-64073A238850}">
      <dgm:prSet/>
      <dgm:spPr/>
      <dgm:t>
        <a:bodyPr/>
        <a:lstStyle/>
        <a:p>
          <a:endParaRPr lang="en-US"/>
        </a:p>
      </dgm:t>
    </dgm:pt>
    <dgm:pt modelId="{961EBD78-200E-4BFB-A11D-16785878352A}" type="sibTrans" cxnId="{7F0D97C8-6BCD-4ED6-989D-64073A238850}">
      <dgm:prSet/>
      <dgm:spPr/>
      <dgm:t>
        <a:bodyPr/>
        <a:lstStyle/>
        <a:p>
          <a:endParaRPr lang="en-US"/>
        </a:p>
      </dgm:t>
    </dgm:pt>
    <dgm:pt modelId="{425B3AE1-543B-4C3E-8B3A-CFA6F243E3DD}">
      <dgm:prSet phldrT="[Text]" custT="1"/>
      <dgm:spPr/>
      <dgm:t>
        <a:bodyPr/>
        <a:lstStyle/>
        <a:p>
          <a:r>
            <a:rPr lang="en-US" sz="2400" dirty="0"/>
            <a:t>Identify Goal for Meeting – What is the Purpose and Desired Result </a:t>
          </a:r>
        </a:p>
      </dgm:t>
    </dgm:pt>
    <dgm:pt modelId="{1DFA9073-7441-4AA3-AC59-6B66CD54D878}" type="parTrans" cxnId="{FD2CDF66-B98D-45DC-B0B1-0BE0E2E1F51B}">
      <dgm:prSet/>
      <dgm:spPr/>
      <dgm:t>
        <a:bodyPr/>
        <a:lstStyle/>
        <a:p>
          <a:endParaRPr lang="en-US"/>
        </a:p>
      </dgm:t>
    </dgm:pt>
    <dgm:pt modelId="{7CCE6D29-93D1-4532-8217-48696A2395FA}" type="sibTrans" cxnId="{FD2CDF66-B98D-45DC-B0B1-0BE0E2E1F51B}">
      <dgm:prSet/>
      <dgm:spPr/>
      <dgm:t>
        <a:bodyPr/>
        <a:lstStyle/>
        <a:p>
          <a:endParaRPr lang="en-US"/>
        </a:p>
      </dgm:t>
    </dgm:pt>
    <dgm:pt modelId="{2B2D82CE-8C8A-490A-BB17-F0FBF31E3B57}">
      <dgm:prSet phldrT="[Text]" custT="1"/>
      <dgm:spPr/>
      <dgm:t>
        <a:bodyPr/>
        <a:lstStyle/>
        <a:p>
          <a:r>
            <a:rPr lang="en-US" sz="2400" dirty="0"/>
            <a:t>Review Meeting Goals and Frequency with Stakeholders</a:t>
          </a:r>
        </a:p>
      </dgm:t>
    </dgm:pt>
    <dgm:pt modelId="{4261B095-4EA9-4530-8427-8A714CC5E232}" type="parTrans" cxnId="{AC20DAAD-BBB9-4672-B2A1-FF1CF6E93B76}">
      <dgm:prSet/>
      <dgm:spPr/>
      <dgm:t>
        <a:bodyPr/>
        <a:lstStyle/>
        <a:p>
          <a:endParaRPr lang="en-US"/>
        </a:p>
      </dgm:t>
    </dgm:pt>
    <dgm:pt modelId="{3C2D5715-03FB-42CE-B843-38631B204869}" type="sibTrans" cxnId="{AC20DAAD-BBB9-4672-B2A1-FF1CF6E93B76}">
      <dgm:prSet/>
      <dgm:spPr/>
      <dgm:t>
        <a:bodyPr/>
        <a:lstStyle/>
        <a:p>
          <a:endParaRPr lang="en-US"/>
        </a:p>
      </dgm:t>
    </dgm:pt>
    <dgm:pt modelId="{735A345C-BE8C-417F-B60B-DCEE34082807}">
      <dgm:prSet phldrT="[Text]" custT="1"/>
      <dgm:spPr>
        <a:solidFill>
          <a:schemeClr val="bg1">
            <a:alpha val="90000"/>
          </a:schemeClr>
        </a:solidFill>
      </dgm:spPr>
      <dgm:t>
        <a:bodyPr/>
        <a:lstStyle/>
        <a:p>
          <a:r>
            <a:rPr lang="en-US" sz="2400" dirty="0"/>
            <a:t>Create a Business Rhythm</a:t>
          </a:r>
        </a:p>
      </dgm:t>
    </dgm:pt>
    <dgm:pt modelId="{AEA4A2F2-3F2C-4897-A2A5-A89527D5FAC1}" type="parTrans" cxnId="{02F6794A-7D7D-4EC7-BC0F-0FF30BEBE138}">
      <dgm:prSet/>
      <dgm:spPr/>
      <dgm:t>
        <a:bodyPr/>
        <a:lstStyle/>
        <a:p>
          <a:endParaRPr lang="en-US"/>
        </a:p>
      </dgm:t>
    </dgm:pt>
    <dgm:pt modelId="{9974357A-A75F-4077-AD92-8E3E19179E1C}" type="sibTrans" cxnId="{02F6794A-7D7D-4EC7-BC0F-0FF30BEBE138}">
      <dgm:prSet/>
      <dgm:spPr/>
      <dgm:t>
        <a:bodyPr/>
        <a:lstStyle/>
        <a:p>
          <a:endParaRPr lang="en-US"/>
        </a:p>
      </dgm:t>
    </dgm:pt>
    <dgm:pt modelId="{98D21A08-A4D3-4313-8E0D-1612BDEEFF0B}">
      <dgm:prSet phldrT="[Text]" custT="1"/>
      <dgm:spPr/>
      <dgm:t>
        <a:bodyPr/>
        <a:lstStyle/>
        <a:p>
          <a:r>
            <a:rPr lang="en-US" sz="2400" dirty="0"/>
            <a:t>Implement Governance in Small Steps</a:t>
          </a:r>
        </a:p>
      </dgm:t>
    </dgm:pt>
    <dgm:pt modelId="{05265B6F-04A9-4CDC-8659-81E44E83DE7E}" type="parTrans" cxnId="{42D7E0B2-4C68-420F-892A-2EBA2C083B4A}">
      <dgm:prSet/>
      <dgm:spPr/>
      <dgm:t>
        <a:bodyPr/>
        <a:lstStyle/>
        <a:p>
          <a:endParaRPr lang="en-US"/>
        </a:p>
      </dgm:t>
    </dgm:pt>
    <dgm:pt modelId="{BD93DEDD-CF74-42F6-BFE8-370C226B9571}" type="sibTrans" cxnId="{42D7E0B2-4C68-420F-892A-2EBA2C083B4A}">
      <dgm:prSet/>
      <dgm:spPr/>
      <dgm:t>
        <a:bodyPr/>
        <a:lstStyle/>
        <a:p>
          <a:endParaRPr lang="en-US"/>
        </a:p>
      </dgm:t>
    </dgm:pt>
    <dgm:pt modelId="{8D8CE6D2-55DA-4837-9D0F-2620A369CD3B}" type="pres">
      <dgm:prSet presAssocID="{4F1A324D-A74E-4785-9196-6ECE78F469E8}" presName="linearFlow" presStyleCnt="0">
        <dgm:presLayoutVars>
          <dgm:dir/>
          <dgm:animLvl val="lvl"/>
          <dgm:resizeHandles val="exact"/>
        </dgm:presLayoutVars>
      </dgm:prSet>
      <dgm:spPr/>
    </dgm:pt>
    <dgm:pt modelId="{7074B5D7-2A35-4344-BE88-9974DC664B2E}" type="pres">
      <dgm:prSet presAssocID="{657CEB67-82D3-4502-8989-64E645B3C24C}" presName="composite" presStyleCnt="0"/>
      <dgm:spPr/>
    </dgm:pt>
    <dgm:pt modelId="{0A9A731A-43FB-42B3-B05A-24907D761206}" type="pres">
      <dgm:prSet presAssocID="{657CEB67-82D3-4502-8989-64E645B3C24C}" presName="parentText" presStyleLbl="alignNode1" presStyleIdx="0" presStyleCnt="3">
        <dgm:presLayoutVars>
          <dgm:chMax val="1"/>
          <dgm:bulletEnabled val="1"/>
        </dgm:presLayoutVars>
      </dgm:prSet>
      <dgm:spPr/>
    </dgm:pt>
    <dgm:pt modelId="{31D3DEEA-835C-45C3-AA1E-1C727105B056}" type="pres">
      <dgm:prSet presAssocID="{657CEB67-82D3-4502-8989-64E645B3C24C}" presName="descendantText" presStyleLbl="alignAcc1" presStyleIdx="0" presStyleCnt="3">
        <dgm:presLayoutVars>
          <dgm:bulletEnabled val="1"/>
        </dgm:presLayoutVars>
      </dgm:prSet>
      <dgm:spPr/>
    </dgm:pt>
    <dgm:pt modelId="{9A74E5BF-F2BE-4C8C-9555-E9772917EC37}" type="pres">
      <dgm:prSet presAssocID="{6CFC5445-4447-4FFC-8C86-EAFC30925DF3}" presName="sp" presStyleCnt="0"/>
      <dgm:spPr/>
    </dgm:pt>
    <dgm:pt modelId="{2FDB8D08-88B8-4327-87D3-56A38B7A8F9B}" type="pres">
      <dgm:prSet presAssocID="{CBC57F18-CB21-4E3A-8D71-95676358C41F}" presName="composite" presStyleCnt="0"/>
      <dgm:spPr/>
    </dgm:pt>
    <dgm:pt modelId="{D969C4E7-9ECE-4A90-AC23-85F801B16BE9}" type="pres">
      <dgm:prSet presAssocID="{CBC57F18-CB21-4E3A-8D71-95676358C41F}" presName="parentText" presStyleLbl="alignNode1" presStyleIdx="1" presStyleCnt="3">
        <dgm:presLayoutVars>
          <dgm:chMax val="1"/>
          <dgm:bulletEnabled val="1"/>
        </dgm:presLayoutVars>
      </dgm:prSet>
      <dgm:spPr/>
    </dgm:pt>
    <dgm:pt modelId="{691C1653-E1E1-4534-A205-72452AE222DF}" type="pres">
      <dgm:prSet presAssocID="{CBC57F18-CB21-4E3A-8D71-95676358C41F}" presName="descendantText" presStyleLbl="alignAcc1" presStyleIdx="1" presStyleCnt="3">
        <dgm:presLayoutVars>
          <dgm:bulletEnabled val="1"/>
        </dgm:presLayoutVars>
      </dgm:prSet>
      <dgm:spPr/>
    </dgm:pt>
    <dgm:pt modelId="{96B1487A-AA43-4FDB-B430-6FEED3D7225D}" type="pres">
      <dgm:prSet presAssocID="{114D28C7-59E7-48C8-9FB7-C6BAA75C9C06}" presName="sp" presStyleCnt="0"/>
      <dgm:spPr/>
    </dgm:pt>
    <dgm:pt modelId="{A561DBDC-9543-400C-AEA0-7AF7E9BC31DF}" type="pres">
      <dgm:prSet presAssocID="{F409F5AA-C713-4A83-A94F-C8AA979EA847}" presName="composite" presStyleCnt="0"/>
      <dgm:spPr/>
    </dgm:pt>
    <dgm:pt modelId="{5506854E-BA0E-45EA-A6EE-9863BDCB1C30}" type="pres">
      <dgm:prSet presAssocID="{F409F5AA-C713-4A83-A94F-C8AA979EA847}" presName="parentText" presStyleLbl="alignNode1" presStyleIdx="2" presStyleCnt="3">
        <dgm:presLayoutVars>
          <dgm:chMax val="1"/>
          <dgm:bulletEnabled val="1"/>
        </dgm:presLayoutVars>
      </dgm:prSet>
      <dgm:spPr/>
    </dgm:pt>
    <dgm:pt modelId="{DB1081F3-343F-4267-B4FA-EED53C4F23B3}" type="pres">
      <dgm:prSet presAssocID="{F409F5AA-C713-4A83-A94F-C8AA979EA847}" presName="descendantText" presStyleLbl="alignAcc1" presStyleIdx="2" presStyleCnt="3">
        <dgm:presLayoutVars>
          <dgm:bulletEnabled val="1"/>
        </dgm:presLayoutVars>
      </dgm:prSet>
      <dgm:spPr/>
    </dgm:pt>
  </dgm:ptLst>
  <dgm:cxnLst>
    <dgm:cxn modelId="{4420170F-30F0-4B93-AD4C-54AA784A925B}" srcId="{4F1A324D-A74E-4785-9196-6ECE78F469E8}" destId="{CBC57F18-CB21-4E3A-8D71-95676358C41F}" srcOrd="1" destOrd="0" parTransId="{CA330677-0377-4DE3-A1CF-B514593AA00F}" sibTransId="{114D28C7-59E7-48C8-9FB7-C6BAA75C9C06}"/>
    <dgm:cxn modelId="{BD5FE811-822D-4BFF-A485-D1BFF51DB0F1}" type="presOf" srcId="{4F1A324D-A74E-4785-9196-6ECE78F469E8}" destId="{8D8CE6D2-55DA-4837-9D0F-2620A369CD3B}" srcOrd="0" destOrd="0" presId="urn:microsoft.com/office/officeart/2005/8/layout/chevron2"/>
    <dgm:cxn modelId="{E167D33A-C5B9-42BA-BE86-67C5F5E0398F}" type="presOf" srcId="{8FE4362A-E78A-4C8A-ADAE-CDC6D1E7486B}" destId="{DB1081F3-343F-4267-B4FA-EED53C4F23B3}" srcOrd="0" destOrd="0" presId="urn:microsoft.com/office/officeart/2005/8/layout/chevron2"/>
    <dgm:cxn modelId="{CCB7723E-BD54-461B-993D-B1ED9FD85E3D}" type="presOf" srcId="{0C86EAF1-26D0-4818-8E85-1983C0105E8F}" destId="{691C1653-E1E1-4534-A205-72452AE222DF}" srcOrd="0" destOrd="2" presId="urn:microsoft.com/office/officeart/2005/8/layout/chevron2"/>
    <dgm:cxn modelId="{EE3B6361-4A8F-4011-8D0A-1AC84D5CFC30}" type="presOf" srcId="{2B2D82CE-8C8A-490A-BB17-F0FBF31E3B57}" destId="{691C1653-E1E1-4534-A205-72452AE222DF}" srcOrd="0" destOrd="4" presId="urn:microsoft.com/office/officeart/2005/8/layout/chevron2"/>
    <dgm:cxn modelId="{80487F62-9107-4A9A-AD19-15B4259ED6A1}" srcId="{CBC57F18-CB21-4E3A-8D71-95676358C41F}" destId="{54E3173C-03BD-4A3E-A9D2-365C58CB9FE2}" srcOrd="0" destOrd="0" parTransId="{AAC109C8-ED92-4019-BDC4-9A4C14C883C7}" sibTransId="{94498065-8110-4DF7-B7FB-B2BAAFC22124}"/>
    <dgm:cxn modelId="{FD2CDF66-B98D-45DC-B0B1-0BE0E2E1F51B}" srcId="{F409F5AA-C713-4A83-A94F-C8AA979EA847}" destId="{425B3AE1-543B-4C3E-8B3A-CFA6F243E3DD}" srcOrd="4" destOrd="0" parTransId="{1DFA9073-7441-4AA3-AC59-6B66CD54D878}" sibTransId="{7CCE6D29-93D1-4532-8217-48696A2395FA}"/>
    <dgm:cxn modelId="{02F6794A-7D7D-4EC7-BC0F-0FF30BEBE138}" srcId="{657CEB67-82D3-4502-8989-64E645B3C24C}" destId="{735A345C-BE8C-417F-B60B-DCEE34082807}" srcOrd="3" destOrd="0" parTransId="{AEA4A2F2-3F2C-4897-A2A5-A89527D5FAC1}" sibTransId="{9974357A-A75F-4077-AD92-8E3E19179E1C}"/>
    <dgm:cxn modelId="{35268B4D-4B53-4E0F-A6AE-18294834767F}" srcId="{CBC57F18-CB21-4E3A-8D71-95676358C41F}" destId="{AD5CEE81-6D2D-41AC-B5D7-CA47EDAC388A}" srcOrd="1" destOrd="0" parTransId="{B5C675A7-995A-43A7-8DD4-E859C7B7A3F9}" sibTransId="{3BCB49CB-D8B1-4782-8370-56A5BEBDD321}"/>
    <dgm:cxn modelId="{EAE28A74-0FD3-4320-AA3B-F6F869818A2F}" srcId="{F409F5AA-C713-4A83-A94F-C8AA979EA847}" destId="{8FE4362A-E78A-4C8A-ADAE-CDC6D1E7486B}" srcOrd="0" destOrd="0" parTransId="{66BE6FC3-344A-4FD1-A432-02E7C031E08A}" sibTransId="{CADAD728-9C33-4F01-94A5-08E68D005D99}"/>
    <dgm:cxn modelId="{1AFB4255-B173-46A6-B865-C3D706D00DDD}" srcId="{F409F5AA-C713-4A83-A94F-C8AA979EA847}" destId="{CB6FC867-1CA7-46B2-A9BD-181DC123037B}" srcOrd="3" destOrd="0" parTransId="{3C33788E-6FC8-41D0-B4BF-FC58C3EA447C}" sibTransId="{2A3ABF4D-B33C-4543-AFB1-9D2CECC74C9A}"/>
    <dgm:cxn modelId="{C3B0FC83-60BA-40C1-877C-62AB46B65A2E}" type="presOf" srcId="{CBC57F18-CB21-4E3A-8D71-95676358C41F}" destId="{D969C4E7-9ECE-4A90-AC23-85F801B16BE9}" srcOrd="0" destOrd="0" presId="urn:microsoft.com/office/officeart/2005/8/layout/chevron2"/>
    <dgm:cxn modelId="{125A228A-846E-4124-858C-68424094D660}" srcId="{CBC57F18-CB21-4E3A-8D71-95676358C41F}" destId="{0C86EAF1-26D0-4818-8E85-1983C0105E8F}" srcOrd="2" destOrd="0" parTransId="{6AE92B21-34F9-4195-860E-EAFA9599A73E}" sibTransId="{9224E6CE-0C56-464B-8229-AB1AAB6BBA22}"/>
    <dgm:cxn modelId="{5251858C-3F52-4B99-A4FB-88046F4CA0F5}" type="presOf" srcId="{54E3173C-03BD-4A3E-A9D2-365C58CB9FE2}" destId="{691C1653-E1E1-4534-A205-72452AE222DF}" srcOrd="0" destOrd="0" presId="urn:microsoft.com/office/officeart/2005/8/layout/chevron2"/>
    <dgm:cxn modelId="{200F5D94-5098-4D2B-942A-8BEB74058C02}" type="presOf" srcId="{425B3AE1-543B-4C3E-8B3A-CFA6F243E3DD}" destId="{DB1081F3-343F-4267-B4FA-EED53C4F23B3}" srcOrd="0" destOrd="4" presId="urn:microsoft.com/office/officeart/2005/8/layout/chevron2"/>
    <dgm:cxn modelId="{DE6AFFA9-1701-4AC2-8D75-4290B352DE30}" type="presOf" srcId="{657CEB67-82D3-4502-8989-64E645B3C24C}" destId="{0A9A731A-43FB-42B3-B05A-24907D761206}" srcOrd="0" destOrd="0" presId="urn:microsoft.com/office/officeart/2005/8/layout/chevron2"/>
    <dgm:cxn modelId="{AC20DAAD-BBB9-4672-B2A1-FF1CF6E93B76}" srcId="{CBC57F18-CB21-4E3A-8D71-95676358C41F}" destId="{2B2D82CE-8C8A-490A-BB17-F0FBF31E3B57}" srcOrd="4" destOrd="0" parTransId="{4261B095-4EA9-4530-8427-8A714CC5E232}" sibTransId="{3C2D5715-03FB-42CE-B843-38631B204869}"/>
    <dgm:cxn modelId="{756C1DB2-B9FB-4811-95BF-8F999C18B0A9}" srcId="{4F1A324D-A74E-4785-9196-6ECE78F469E8}" destId="{F409F5AA-C713-4A83-A94F-C8AA979EA847}" srcOrd="2" destOrd="0" parTransId="{4CDA27E3-617F-4E92-BDD0-3620A93FCE1D}" sibTransId="{E4A7DD88-859D-42DD-9452-2CC4297F814E}"/>
    <dgm:cxn modelId="{42D7E0B2-4C68-420F-892A-2EBA2C083B4A}" srcId="{F409F5AA-C713-4A83-A94F-C8AA979EA847}" destId="{98D21A08-A4D3-4313-8E0D-1612BDEEFF0B}" srcOrd="5" destOrd="0" parTransId="{05265B6F-04A9-4CDC-8659-81E44E83DE7E}" sibTransId="{BD93DEDD-CF74-42F6-BFE8-370C226B9571}"/>
    <dgm:cxn modelId="{B3BAD3BB-5879-4F35-A9DE-71AED26B81C1}" srcId="{657CEB67-82D3-4502-8989-64E645B3C24C}" destId="{F6280A28-2A10-4AA5-929C-065CA60A3A0E}" srcOrd="1" destOrd="0" parTransId="{B5E02DD5-8CC6-4E3A-81B9-4BD0D9499635}" sibTransId="{FFD66E08-4E61-4098-8BC2-29DD108ABA05}"/>
    <dgm:cxn modelId="{A0D82EBC-FBD0-45FD-A81F-83DEC61BF410}" srcId="{4F1A324D-A74E-4785-9196-6ECE78F469E8}" destId="{657CEB67-82D3-4502-8989-64E645B3C24C}" srcOrd="0" destOrd="0" parTransId="{514F25D0-D2C3-4DC0-A7EA-1DDB2223F0D9}" sibTransId="{6CFC5445-4447-4FFC-8C86-EAFC30925DF3}"/>
    <dgm:cxn modelId="{68E419C1-DDD6-403D-AD12-F453D0D1C856}" type="presOf" srcId="{A7F714B8-2CB9-4C49-A374-AA92B9BFB609}" destId="{31D3DEEA-835C-45C3-AA1E-1C727105B056}" srcOrd="0" destOrd="2" presId="urn:microsoft.com/office/officeart/2005/8/layout/chevron2"/>
    <dgm:cxn modelId="{F4E8CBC5-FC03-4F21-BF4B-F854BCEC681C}" type="presOf" srcId="{98D21A08-A4D3-4313-8E0D-1612BDEEFF0B}" destId="{DB1081F3-343F-4267-B4FA-EED53C4F23B3}" srcOrd="0" destOrd="5" presId="urn:microsoft.com/office/officeart/2005/8/layout/chevron2"/>
    <dgm:cxn modelId="{7F0D97C8-6BCD-4ED6-989D-64073A238850}" srcId="{657CEB67-82D3-4502-8989-64E645B3C24C}" destId="{A7F714B8-2CB9-4C49-A374-AA92B9BFB609}" srcOrd="2" destOrd="0" parTransId="{E68CA6DE-784B-47A3-A9FC-96C720AED2C7}" sibTransId="{961EBD78-200E-4BFB-A11D-16785878352A}"/>
    <dgm:cxn modelId="{42349EC8-F29F-466D-8D42-B9E82245F1FA}" type="presOf" srcId="{AD5CEE81-6D2D-41AC-B5D7-CA47EDAC388A}" destId="{691C1653-E1E1-4534-A205-72452AE222DF}" srcOrd="0" destOrd="1" presId="urn:microsoft.com/office/officeart/2005/8/layout/chevron2"/>
    <dgm:cxn modelId="{3C2EBCC9-17C2-4715-8CE3-B4EA0FA1508E}" type="presOf" srcId="{3A78292A-3956-4CC1-8445-34641EA49E2A}" destId="{DB1081F3-343F-4267-B4FA-EED53C4F23B3}" srcOrd="0" destOrd="1" presId="urn:microsoft.com/office/officeart/2005/8/layout/chevron2"/>
    <dgm:cxn modelId="{35E818CD-CDD0-412D-AC27-A297FAF2FCD5}" type="presOf" srcId="{F6280A28-2A10-4AA5-929C-065CA60A3A0E}" destId="{31D3DEEA-835C-45C3-AA1E-1C727105B056}" srcOrd="0" destOrd="1" presId="urn:microsoft.com/office/officeart/2005/8/layout/chevron2"/>
    <dgm:cxn modelId="{DA7B8FD1-77B8-4567-93EA-AFBFEB51ACB7}" type="presOf" srcId="{F409F5AA-C713-4A83-A94F-C8AA979EA847}" destId="{5506854E-BA0E-45EA-A6EE-9863BDCB1C30}" srcOrd="0" destOrd="0" presId="urn:microsoft.com/office/officeart/2005/8/layout/chevron2"/>
    <dgm:cxn modelId="{8AB8B5E4-B2D7-46A4-89B1-B4017CC058EB}" type="presOf" srcId="{CB6FC867-1CA7-46B2-A9BD-181DC123037B}" destId="{DB1081F3-343F-4267-B4FA-EED53C4F23B3}" srcOrd="0" destOrd="3" presId="urn:microsoft.com/office/officeart/2005/8/layout/chevron2"/>
    <dgm:cxn modelId="{1AC9BFE7-378A-4A0F-A9E2-2A1B120299D4}" type="presOf" srcId="{05B5D189-A35D-462A-BB0C-3E494645562B}" destId="{31D3DEEA-835C-45C3-AA1E-1C727105B056}" srcOrd="0" destOrd="0" presId="urn:microsoft.com/office/officeart/2005/8/layout/chevron2"/>
    <dgm:cxn modelId="{7E93A6EA-E162-4D10-AE83-5B6C41473B6D}" srcId="{657CEB67-82D3-4502-8989-64E645B3C24C}" destId="{05B5D189-A35D-462A-BB0C-3E494645562B}" srcOrd="0" destOrd="0" parTransId="{6626BF6B-8B5C-42BA-976F-67FEACE643FF}" sibTransId="{A6CD4761-30B6-47BB-AC71-E8DBB81BA045}"/>
    <dgm:cxn modelId="{C1AA1EEE-484E-47E4-B397-711ED24DD9C7}" type="presOf" srcId="{735A345C-BE8C-417F-B60B-DCEE34082807}" destId="{31D3DEEA-835C-45C3-AA1E-1C727105B056}" srcOrd="0" destOrd="3" presId="urn:microsoft.com/office/officeart/2005/8/layout/chevron2"/>
    <dgm:cxn modelId="{59CA85EF-FDE7-46FB-8790-ED940AB3295A}" srcId="{CBC57F18-CB21-4E3A-8D71-95676358C41F}" destId="{EA12A4DE-09E4-4DE8-BEBE-0919E70D519F}" srcOrd="3" destOrd="0" parTransId="{63B7A755-900B-44EA-85E2-7AD0A012C19D}" sibTransId="{891675A2-8935-4410-8DEC-2322A0576388}"/>
    <dgm:cxn modelId="{64C38BF1-D82B-4EC0-A259-C33118844083}" srcId="{F409F5AA-C713-4A83-A94F-C8AA979EA847}" destId="{3A78292A-3956-4CC1-8445-34641EA49E2A}" srcOrd="1" destOrd="0" parTransId="{DB059E7D-86E8-4106-BAC2-3E153FF0AACD}" sibTransId="{121C4E46-3CC9-4C71-96A4-8EB278BE4DD3}"/>
    <dgm:cxn modelId="{43F893F5-A220-48FB-8A0E-9877B161DA04}" type="presOf" srcId="{EA12A4DE-09E4-4DE8-BEBE-0919E70D519F}" destId="{691C1653-E1E1-4534-A205-72452AE222DF}" srcOrd="0" destOrd="3" presId="urn:microsoft.com/office/officeart/2005/8/layout/chevron2"/>
    <dgm:cxn modelId="{B5B2A3FA-AD2B-4353-9F78-9E2D71337F10}" srcId="{F409F5AA-C713-4A83-A94F-C8AA979EA847}" destId="{95C813B9-021E-4455-B91E-BC5679253636}" srcOrd="2" destOrd="0" parTransId="{2A0FE951-3714-4578-BEB2-BD6A26C0E431}" sibTransId="{D84059E8-27EF-4F8E-A580-8F2FFBE1AB58}"/>
    <dgm:cxn modelId="{FBA112FB-D26A-4367-A0D5-23F5198F8980}" type="presOf" srcId="{95C813B9-021E-4455-B91E-BC5679253636}" destId="{DB1081F3-343F-4267-B4FA-EED53C4F23B3}" srcOrd="0" destOrd="2" presId="urn:microsoft.com/office/officeart/2005/8/layout/chevron2"/>
    <dgm:cxn modelId="{68D32F25-39A7-43BB-BA68-9C849ACEA7F7}" type="presParOf" srcId="{8D8CE6D2-55DA-4837-9D0F-2620A369CD3B}" destId="{7074B5D7-2A35-4344-BE88-9974DC664B2E}" srcOrd="0" destOrd="0" presId="urn:microsoft.com/office/officeart/2005/8/layout/chevron2"/>
    <dgm:cxn modelId="{7368F599-554B-4E83-8FFB-FD435C19E96D}" type="presParOf" srcId="{7074B5D7-2A35-4344-BE88-9974DC664B2E}" destId="{0A9A731A-43FB-42B3-B05A-24907D761206}" srcOrd="0" destOrd="0" presId="urn:microsoft.com/office/officeart/2005/8/layout/chevron2"/>
    <dgm:cxn modelId="{612B0FE5-D17B-44E7-B900-01A10D9800CE}" type="presParOf" srcId="{7074B5D7-2A35-4344-BE88-9974DC664B2E}" destId="{31D3DEEA-835C-45C3-AA1E-1C727105B056}" srcOrd="1" destOrd="0" presId="urn:microsoft.com/office/officeart/2005/8/layout/chevron2"/>
    <dgm:cxn modelId="{B37A708D-DFEC-4B10-8F3A-F31B12579332}" type="presParOf" srcId="{8D8CE6D2-55DA-4837-9D0F-2620A369CD3B}" destId="{9A74E5BF-F2BE-4C8C-9555-E9772917EC37}" srcOrd="1" destOrd="0" presId="urn:microsoft.com/office/officeart/2005/8/layout/chevron2"/>
    <dgm:cxn modelId="{13F82823-D393-4BAF-BEEE-69560D1EEA39}" type="presParOf" srcId="{8D8CE6D2-55DA-4837-9D0F-2620A369CD3B}" destId="{2FDB8D08-88B8-4327-87D3-56A38B7A8F9B}" srcOrd="2" destOrd="0" presId="urn:microsoft.com/office/officeart/2005/8/layout/chevron2"/>
    <dgm:cxn modelId="{B7654009-07F3-4E9B-A06E-E95A70CD28C3}" type="presParOf" srcId="{2FDB8D08-88B8-4327-87D3-56A38B7A8F9B}" destId="{D969C4E7-9ECE-4A90-AC23-85F801B16BE9}" srcOrd="0" destOrd="0" presId="urn:microsoft.com/office/officeart/2005/8/layout/chevron2"/>
    <dgm:cxn modelId="{71C097A9-5405-48AB-9E3F-3FB9439866D9}" type="presParOf" srcId="{2FDB8D08-88B8-4327-87D3-56A38B7A8F9B}" destId="{691C1653-E1E1-4534-A205-72452AE222DF}" srcOrd="1" destOrd="0" presId="urn:microsoft.com/office/officeart/2005/8/layout/chevron2"/>
    <dgm:cxn modelId="{71F10132-4618-42AE-97AF-6BD1E349176B}" type="presParOf" srcId="{8D8CE6D2-55DA-4837-9D0F-2620A369CD3B}" destId="{96B1487A-AA43-4FDB-B430-6FEED3D7225D}" srcOrd="3" destOrd="0" presId="urn:microsoft.com/office/officeart/2005/8/layout/chevron2"/>
    <dgm:cxn modelId="{9C264D00-C202-4C87-9AE8-B52DAD21F17C}" type="presParOf" srcId="{8D8CE6D2-55DA-4837-9D0F-2620A369CD3B}" destId="{A561DBDC-9543-400C-AEA0-7AF7E9BC31DF}" srcOrd="4" destOrd="0" presId="urn:microsoft.com/office/officeart/2005/8/layout/chevron2"/>
    <dgm:cxn modelId="{909C21E5-A1B9-4106-AE10-D3CDE12583A5}" type="presParOf" srcId="{A561DBDC-9543-400C-AEA0-7AF7E9BC31DF}" destId="{5506854E-BA0E-45EA-A6EE-9863BDCB1C30}" srcOrd="0" destOrd="0" presId="urn:microsoft.com/office/officeart/2005/8/layout/chevron2"/>
    <dgm:cxn modelId="{21D6E2FE-BC83-4B2D-9408-62F333ABAB21}" type="presParOf" srcId="{A561DBDC-9543-400C-AEA0-7AF7E9BC31DF}" destId="{DB1081F3-343F-4267-B4FA-EED53C4F23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F1A324D-A74E-4785-9196-6ECE78F469E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57CEB67-82D3-4502-8989-64E645B3C24C}">
      <dgm:prSet phldrT="[Text]" custT="1"/>
      <dgm:spPr>
        <a:solidFill>
          <a:srgbClr val="7030A0"/>
        </a:solidFill>
      </dgm:spPr>
      <dgm:t>
        <a:bodyPr/>
        <a:lstStyle/>
        <a:p>
          <a:r>
            <a:rPr lang="en-US" sz="2400" dirty="0"/>
            <a:t>Lead</a:t>
          </a:r>
        </a:p>
      </dgm:t>
    </dgm:pt>
    <dgm:pt modelId="{514F25D0-D2C3-4DC0-A7EA-1DDB2223F0D9}" type="parTrans" cxnId="{A0D82EBC-FBD0-45FD-A81F-83DEC61BF410}">
      <dgm:prSet/>
      <dgm:spPr/>
      <dgm:t>
        <a:bodyPr/>
        <a:lstStyle/>
        <a:p>
          <a:endParaRPr lang="en-US"/>
        </a:p>
      </dgm:t>
    </dgm:pt>
    <dgm:pt modelId="{6CFC5445-4447-4FFC-8C86-EAFC30925DF3}" type="sibTrans" cxnId="{A0D82EBC-FBD0-45FD-A81F-83DEC61BF410}">
      <dgm:prSet/>
      <dgm:spPr/>
      <dgm:t>
        <a:bodyPr/>
        <a:lstStyle/>
        <a:p>
          <a:endParaRPr lang="en-US"/>
        </a:p>
      </dgm:t>
    </dgm:pt>
    <dgm:pt modelId="{54E3173C-03BD-4A3E-A9D2-365C58CB9FE2}">
      <dgm:prSet phldrT="[Text]" custT="1"/>
      <dgm:spPr/>
      <dgm:t>
        <a:bodyPr/>
        <a:lstStyle/>
        <a:p>
          <a:r>
            <a:rPr lang="en-US" sz="2400" dirty="0"/>
            <a:t>Rely on other Experts</a:t>
          </a:r>
        </a:p>
      </dgm:t>
    </dgm:pt>
    <dgm:pt modelId="{AAC109C8-ED92-4019-BDC4-9A4C14C883C7}" type="parTrans" cxnId="{80487F62-9107-4A9A-AD19-15B4259ED6A1}">
      <dgm:prSet/>
      <dgm:spPr/>
      <dgm:t>
        <a:bodyPr/>
        <a:lstStyle/>
        <a:p>
          <a:endParaRPr lang="en-US"/>
        </a:p>
      </dgm:t>
    </dgm:pt>
    <dgm:pt modelId="{94498065-8110-4DF7-B7FB-B2BAAFC22124}" type="sibTrans" cxnId="{80487F62-9107-4A9A-AD19-15B4259ED6A1}">
      <dgm:prSet/>
      <dgm:spPr/>
      <dgm:t>
        <a:bodyPr/>
        <a:lstStyle/>
        <a:p>
          <a:endParaRPr lang="en-US"/>
        </a:p>
      </dgm:t>
    </dgm:pt>
    <dgm:pt modelId="{AD5CEE81-6D2D-41AC-B5D7-CA47EDAC388A}">
      <dgm:prSet phldrT="[Text]" custT="1"/>
      <dgm:spPr/>
      <dgm:t>
        <a:bodyPr/>
        <a:lstStyle/>
        <a:p>
          <a:r>
            <a:rPr lang="en-US" sz="2400" dirty="0"/>
            <a:t>Authority must be earned by influence</a:t>
          </a:r>
        </a:p>
      </dgm:t>
    </dgm:pt>
    <dgm:pt modelId="{B5C675A7-995A-43A7-8DD4-E859C7B7A3F9}" type="parTrans" cxnId="{35268B4D-4B53-4E0F-A6AE-18294834767F}">
      <dgm:prSet/>
      <dgm:spPr/>
      <dgm:t>
        <a:bodyPr/>
        <a:lstStyle/>
        <a:p>
          <a:endParaRPr lang="en-US"/>
        </a:p>
      </dgm:t>
    </dgm:pt>
    <dgm:pt modelId="{3BCB49CB-D8B1-4782-8370-56A5BEBDD321}" type="sibTrans" cxnId="{35268B4D-4B53-4E0F-A6AE-18294834767F}">
      <dgm:prSet/>
      <dgm:spPr/>
      <dgm:t>
        <a:bodyPr/>
        <a:lstStyle/>
        <a:p>
          <a:endParaRPr lang="en-US"/>
        </a:p>
      </dgm:t>
    </dgm:pt>
    <dgm:pt modelId="{F409F5AA-C713-4A83-A94F-C8AA979EA847}">
      <dgm:prSet phldrT="[Text]" custT="1"/>
      <dgm:spPr>
        <a:solidFill>
          <a:srgbClr val="7030A0"/>
        </a:solidFill>
      </dgm:spPr>
      <dgm:t>
        <a:bodyPr/>
        <a:lstStyle/>
        <a:p>
          <a:r>
            <a:rPr lang="en-US" sz="2400" dirty="0"/>
            <a:t>Act</a:t>
          </a:r>
        </a:p>
      </dgm:t>
    </dgm:pt>
    <dgm:pt modelId="{4CDA27E3-617F-4E92-BDD0-3620A93FCE1D}" type="parTrans" cxnId="{756C1DB2-B9FB-4811-95BF-8F999C18B0A9}">
      <dgm:prSet/>
      <dgm:spPr/>
      <dgm:t>
        <a:bodyPr/>
        <a:lstStyle/>
        <a:p>
          <a:endParaRPr lang="en-US"/>
        </a:p>
      </dgm:t>
    </dgm:pt>
    <dgm:pt modelId="{E4A7DD88-859D-42DD-9452-2CC4297F814E}" type="sibTrans" cxnId="{756C1DB2-B9FB-4811-95BF-8F999C18B0A9}">
      <dgm:prSet/>
      <dgm:spPr/>
      <dgm:t>
        <a:bodyPr/>
        <a:lstStyle/>
        <a:p>
          <a:endParaRPr lang="en-US"/>
        </a:p>
      </dgm:t>
    </dgm:pt>
    <dgm:pt modelId="{8FE4362A-E78A-4C8A-ADAE-CDC6D1E7486B}">
      <dgm:prSet phldrT="[Text]" custT="1"/>
      <dgm:spPr/>
      <dgm:t>
        <a:bodyPr/>
        <a:lstStyle/>
        <a:p>
          <a:r>
            <a:rPr lang="en-US" sz="2400" dirty="0"/>
            <a:t>Identify Common Goals – One Tagline</a:t>
          </a:r>
        </a:p>
      </dgm:t>
    </dgm:pt>
    <dgm:pt modelId="{66BE6FC3-344A-4FD1-A432-02E7C031E08A}" type="parTrans" cxnId="{EAE28A74-0FD3-4320-AA3B-F6F869818A2F}">
      <dgm:prSet/>
      <dgm:spPr/>
      <dgm:t>
        <a:bodyPr/>
        <a:lstStyle/>
        <a:p>
          <a:endParaRPr lang="en-US"/>
        </a:p>
      </dgm:t>
    </dgm:pt>
    <dgm:pt modelId="{CADAD728-9C33-4F01-94A5-08E68D005D99}" type="sibTrans" cxnId="{EAE28A74-0FD3-4320-AA3B-F6F869818A2F}">
      <dgm:prSet/>
      <dgm:spPr/>
      <dgm:t>
        <a:bodyPr/>
        <a:lstStyle/>
        <a:p>
          <a:endParaRPr lang="en-US"/>
        </a:p>
      </dgm:t>
    </dgm:pt>
    <dgm:pt modelId="{3A78292A-3956-4CC1-8445-34641EA49E2A}">
      <dgm:prSet phldrT="[Text]" custT="1"/>
      <dgm:spPr/>
      <dgm:t>
        <a:bodyPr/>
        <a:lstStyle/>
        <a:p>
          <a:r>
            <a:rPr lang="en-US" sz="2400" dirty="0"/>
            <a:t>Identify Stakeholders – List them</a:t>
          </a:r>
        </a:p>
      </dgm:t>
    </dgm:pt>
    <dgm:pt modelId="{DB059E7D-86E8-4106-BAC2-3E153FF0AACD}" type="parTrans" cxnId="{64C38BF1-D82B-4EC0-A259-C33118844083}">
      <dgm:prSet/>
      <dgm:spPr/>
      <dgm:t>
        <a:bodyPr/>
        <a:lstStyle/>
        <a:p>
          <a:endParaRPr lang="en-US"/>
        </a:p>
      </dgm:t>
    </dgm:pt>
    <dgm:pt modelId="{121C4E46-3CC9-4C71-96A4-8EB278BE4DD3}" type="sibTrans" cxnId="{64C38BF1-D82B-4EC0-A259-C33118844083}">
      <dgm:prSet/>
      <dgm:spPr/>
      <dgm:t>
        <a:bodyPr/>
        <a:lstStyle/>
        <a:p>
          <a:endParaRPr lang="en-US"/>
        </a:p>
      </dgm:t>
    </dgm:pt>
    <dgm:pt modelId="{05B5D189-A35D-462A-BB0C-3E494645562B}">
      <dgm:prSet phldrT="[Text]" custT="1"/>
      <dgm:spPr>
        <a:solidFill>
          <a:schemeClr val="bg1">
            <a:alpha val="90000"/>
          </a:schemeClr>
        </a:solidFill>
      </dgm:spPr>
      <dgm:t>
        <a:bodyPr/>
        <a:lstStyle/>
        <a:p>
          <a:r>
            <a:rPr lang="en-US" sz="2400" dirty="0"/>
            <a:t>Ask questions enhance a mindset</a:t>
          </a:r>
        </a:p>
      </dgm:t>
    </dgm:pt>
    <dgm:pt modelId="{6626BF6B-8B5C-42BA-976F-67FEACE643FF}" type="parTrans" cxnId="{7E93A6EA-E162-4D10-AE83-5B6C41473B6D}">
      <dgm:prSet/>
      <dgm:spPr/>
      <dgm:t>
        <a:bodyPr/>
        <a:lstStyle/>
        <a:p>
          <a:endParaRPr lang="en-US"/>
        </a:p>
      </dgm:t>
    </dgm:pt>
    <dgm:pt modelId="{A6CD4761-30B6-47BB-AC71-E8DBB81BA045}" type="sibTrans" cxnId="{7E93A6EA-E162-4D10-AE83-5B6C41473B6D}">
      <dgm:prSet/>
      <dgm:spPr/>
      <dgm:t>
        <a:bodyPr/>
        <a:lstStyle/>
        <a:p>
          <a:endParaRPr lang="en-US"/>
        </a:p>
      </dgm:t>
    </dgm:pt>
    <dgm:pt modelId="{F6280A28-2A10-4AA5-929C-065CA60A3A0E}">
      <dgm:prSet phldrT="[Text]" custT="1"/>
      <dgm:spPr>
        <a:solidFill>
          <a:schemeClr val="bg1">
            <a:alpha val="90000"/>
          </a:schemeClr>
        </a:solidFill>
      </dgm:spPr>
      <dgm:t>
        <a:bodyPr/>
        <a:lstStyle/>
        <a:p>
          <a:r>
            <a:rPr lang="en-US" sz="2400" dirty="0"/>
            <a:t>Control your own work framework</a:t>
          </a:r>
        </a:p>
      </dgm:t>
    </dgm:pt>
    <dgm:pt modelId="{FFD66E08-4E61-4098-8BC2-29DD108ABA05}" type="sibTrans" cxnId="{B3BAD3BB-5879-4F35-A9DE-71AED26B81C1}">
      <dgm:prSet/>
      <dgm:spPr/>
      <dgm:t>
        <a:bodyPr/>
        <a:lstStyle/>
        <a:p>
          <a:endParaRPr lang="en-US"/>
        </a:p>
      </dgm:t>
    </dgm:pt>
    <dgm:pt modelId="{B5E02DD5-8CC6-4E3A-81B9-4BD0D9499635}" type="parTrans" cxnId="{B3BAD3BB-5879-4F35-A9DE-71AED26B81C1}">
      <dgm:prSet/>
      <dgm:spPr/>
      <dgm:t>
        <a:bodyPr/>
        <a:lstStyle/>
        <a:p>
          <a:endParaRPr lang="en-US"/>
        </a:p>
      </dgm:t>
    </dgm:pt>
    <dgm:pt modelId="{CBC57F18-CB21-4E3A-8D71-95676358C41F}">
      <dgm:prSet phldrT="[Text]" custT="1"/>
      <dgm:spPr>
        <a:solidFill>
          <a:srgbClr val="7030A0"/>
        </a:solidFill>
      </dgm:spPr>
      <dgm:t>
        <a:bodyPr/>
        <a:lstStyle/>
        <a:p>
          <a:r>
            <a:rPr lang="en-US" sz="2400" dirty="0"/>
            <a:t>Influence</a:t>
          </a:r>
        </a:p>
      </dgm:t>
    </dgm:pt>
    <dgm:pt modelId="{CA330677-0377-4DE3-A1CF-B514593AA00F}" type="parTrans" cxnId="{4420170F-30F0-4B93-AD4C-54AA784A925B}">
      <dgm:prSet/>
      <dgm:spPr/>
      <dgm:t>
        <a:bodyPr/>
        <a:lstStyle/>
        <a:p>
          <a:endParaRPr lang="en-US"/>
        </a:p>
      </dgm:t>
    </dgm:pt>
    <dgm:pt modelId="{114D28C7-59E7-48C8-9FB7-C6BAA75C9C06}" type="sibTrans" cxnId="{4420170F-30F0-4B93-AD4C-54AA784A925B}">
      <dgm:prSet/>
      <dgm:spPr/>
      <dgm:t>
        <a:bodyPr/>
        <a:lstStyle/>
        <a:p>
          <a:endParaRPr lang="en-US"/>
        </a:p>
      </dgm:t>
    </dgm:pt>
    <dgm:pt modelId="{95C813B9-021E-4455-B91E-BC5679253636}">
      <dgm:prSet phldrT="[Text]" custT="1"/>
      <dgm:spPr/>
      <dgm:t>
        <a:bodyPr/>
        <a:lstStyle/>
        <a:p>
          <a:r>
            <a:rPr lang="en-US" sz="2400" dirty="0"/>
            <a:t>Identify Stakeholder Alignments to Goals – List them</a:t>
          </a:r>
        </a:p>
      </dgm:t>
    </dgm:pt>
    <dgm:pt modelId="{2A0FE951-3714-4578-BEB2-BD6A26C0E431}" type="parTrans" cxnId="{B5B2A3FA-AD2B-4353-9F78-9E2D71337F10}">
      <dgm:prSet/>
      <dgm:spPr/>
      <dgm:t>
        <a:bodyPr/>
        <a:lstStyle/>
        <a:p>
          <a:endParaRPr lang="en-US"/>
        </a:p>
      </dgm:t>
    </dgm:pt>
    <dgm:pt modelId="{D84059E8-27EF-4F8E-A580-8F2FFBE1AB58}" type="sibTrans" cxnId="{B5B2A3FA-AD2B-4353-9F78-9E2D71337F10}">
      <dgm:prSet/>
      <dgm:spPr/>
      <dgm:t>
        <a:bodyPr/>
        <a:lstStyle/>
        <a:p>
          <a:endParaRPr lang="en-US"/>
        </a:p>
      </dgm:t>
    </dgm:pt>
    <dgm:pt modelId="{0C86EAF1-26D0-4818-8E85-1983C0105E8F}">
      <dgm:prSet phldrT="[Text]" custT="1"/>
      <dgm:spPr/>
      <dgm:t>
        <a:bodyPr/>
        <a:lstStyle/>
        <a:p>
          <a:r>
            <a:rPr lang="en-US" sz="2400" dirty="0"/>
            <a:t>Ask questions that clarify a mindset</a:t>
          </a:r>
        </a:p>
      </dgm:t>
    </dgm:pt>
    <dgm:pt modelId="{6AE92B21-34F9-4195-860E-EAFA9599A73E}" type="parTrans" cxnId="{125A228A-846E-4124-858C-68424094D660}">
      <dgm:prSet/>
      <dgm:spPr/>
      <dgm:t>
        <a:bodyPr/>
        <a:lstStyle/>
        <a:p>
          <a:endParaRPr lang="en-US"/>
        </a:p>
      </dgm:t>
    </dgm:pt>
    <dgm:pt modelId="{9224E6CE-0C56-464B-8229-AB1AAB6BBA22}" type="sibTrans" cxnId="{125A228A-846E-4124-858C-68424094D660}">
      <dgm:prSet/>
      <dgm:spPr/>
      <dgm:t>
        <a:bodyPr/>
        <a:lstStyle/>
        <a:p>
          <a:endParaRPr lang="en-US"/>
        </a:p>
      </dgm:t>
    </dgm:pt>
    <dgm:pt modelId="{CB6FC867-1CA7-46B2-A9BD-181DC123037B}">
      <dgm:prSet phldrT="[Text]" custT="1"/>
      <dgm:spPr/>
      <dgm:t>
        <a:bodyPr/>
        <a:lstStyle/>
        <a:p>
          <a:r>
            <a:rPr lang="en-US" sz="2400" dirty="0"/>
            <a:t>Identify Key Artifacts (1-3)</a:t>
          </a:r>
        </a:p>
      </dgm:t>
    </dgm:pt>
    <dgm:pt modelId="{3C33788E-6FC8-41D0-B4BF-FC58C3EA447C}" type="parTrans" cxnId="{1AFB4255-B173-46A6-B865-C3D706D00DDD}">
      <dgm:prSet/>
      <dgm:spPr/>
      <dgm:t>
        <a:bodyPr/>
        <a:lstStyle/>
        <a:p>
          <a:endParaRPr lang="en-US"/>
        </a:p>
      </dgm:t>
    </dgm:pt>
    <dgm:pt modelId="{2A3ABF4D-B33C-4543-AFB1-9D2CECC74C9A}" type="sibTrans" cxnId="{1AFB4255-B173-46A6-B865-C3D706D00DDD}">
      <dgm:prSet/>
      <dgm:spPr/>
      <dgm:t>
        <a:bodyPr/>
        <a:lstStyle/>
        <a:p>
          <a:endParaRPr lang="en-US"/>
        </a:p>
      </dgm:t>
    </dgm:pt>
    <dgm:pt modelId="{EA12A4DE-09E4-4DE8-BEBE-0919E70D519F}">
      <dgm:prSet phldrT="[Text]" custT="1"/>
      <dgm:spPr/>
      <dgm:t>
        <a:bodyPr/>
        <a:lstStyle/>
        <a:p>
          <a:r>
            <a:rPr lang="en-US" sz="2400" dirty="0"/>
            <a:t>Circle Back with Stakeholders: Key Artifacts, Alignment to Goals</a:t>
          </a:r>
        </a:p>
      </dgm:t>
    </dgm:pt>
    <dgm:pt modelId="{63B7A755-900B-44EA-85E2-7AD0A012C19D}" type="parTrans" cxnId="{59CA85EF-FDE7-46FB-8790-ED940AB3295A}">
      <dgm:prSet/>
      <dgm:spPr/>
      <dgm:t>
        <a:bodyPr/>
        <a:lstStyle/>
        <a:p>
          <a:endParaRPr lang="en-US"/>
        </a:p>
      </dgm:t>
    </dgm:pt>
    <dgm:pt modelId="{891675A2-8935-4410-8DEC-2322A0576388}" type="sibTrans" cxnId="{59CA85EF-FDE7-46FB-8790-ED940AB3295A}">
      <dgm:prSet/>
      <dgm:spPr/>
      <dgm:t>
        <a:bodyPr/>
        <a:lstStyle/>
        <a:p>
          <a:endParaRPr lang="en-US"/>
        </a:p>
      </dgm:t>
    </dgm:pt>
    <dgm:pt modelId="{A7F714B8-2CB9-4C49-A374-AA92B9BFB609}">
      <dgm:prSet phldrT="[Text]" custT="1"/>
      <dgm:spPr>
        <a:solidFill>
          <a:schemeClr val="bg1">
            <a:alpha val="90000"/>
          </a:schemeClr>
        </a:solidFill>
      </dgm:spPr>
      <dgm:t>
        <a:bodyPr/>
        <a:lstStyle/>
        <a:p>
          <a:r>
            <a:rPr lang="en-US" sz="2400" dirty="0"/>
            <a:t>Consistent, Collaborative Message: Business Value, Key Principles</a:t>
          </a:r>
        </a:p>
      </dgm:t>
    </dgm:pt>
    <dgm:pt modelId="{E68CA6DE-784B-47A3-A9FC-96C720AED2C7}" type="parTrans" cxnId="{7F0D97C8-6BCD-4ED6-989D-64073A238850}">
      <dgm:prSet/>
      <dgm:spPr/>
      <dgm:t>
        <a:bodyPr/>
        <a:lstStyle/>
        <a:p>
          <a:endParaRPr lang="en-US"/>
        </a:p>
      </dgm:t>
    </dgm:pt>
    <dgm:pt modelId="{961EBD78-200E-4BFB-A11D-16785878352A}" type="sibTrans" cxnId="{7F0D97C8-6BCD-4ED6-989D-64073A238850}">
      <dgm:prSet/>
      <dgm:spPr/>
      <dgm:t>
        <a:bodyPr/>
        <a:lstStyle/>
        <a:p>
          <a:endParaRPr lang="en-US"/>
        </a:p>
      </dgm:t>
    </dgm:pt>
    <dgm:pt modelId="{425B3AE1-543B-4C3E-8B3A-CFA6F243E3DD}">
      <dgm:prSet phldrT="[Text]" custT="1"/>
      <dgm:spPr/>
      <dgm:t>
        <a:bodyPr/>
        <a:lstStyle/>
        <a:p>
          <a:r>
            <a:rPr lang="en-US" sz="2400" dirty="0"/>
            <a:t>Identify Goal for Meeting – What is the Purpose and Desired Result </a:t>
          </a:r>
        </a:p>
      </dgm:t>
    </dgm:pt>
    <dgm:pt modelId="{1DFA9073-7441-4AA3-AC59-6B66CD54D878}" type="parTrans" cxnId="{FD2CDF66-B98D-45DC-B0B1-0BE0E2E1F51B}">
      <dgm:prSet/>
      <dgm:spPr/>
      <dgm:t>
        <a:bodyPr/>
        <a:lstStyle/>
        <a:p>
          <a:endParaRPr lang="en-US"/>
        </a:p>
      </dgm:t>
    </dgm:pt>
    <dgm:pt modelId="{7CCE6D29-93D1-4532-8217-48696A2395FA}" type="sibTrans" cxnId="{FD2CDF66-B98D-45DC-B0B1-0BE0E2E1F51B}">
      <dgm:prSet/>
      <dgm:spPr/>
      <dgm:t>
        <a:bodyPr/>
        <a:lstStyle/>
        <a:p>
          <a:endParaRPr lang="en-US"/>
        </a:p>
      </dgm:t>
    </dgm:pt>
    <dgm:pt modelId="{2B2D82CE-8C8A-490A-BB17-F0FBF31E3B57}">
      <dgm:prSet phldrT="[Text]" custT="1"/>
      <dgm:spPr/>
      <dgm:t>
        <a:bodyPr/>
        <a:lstStyle/>
        <a:p>
          <a:r>
            <a:rPr lang="en-US" sz="2400" dirty="0"/>
            <a:t>Review Meeting Goals and Frequency with Stakeholders</a:t>
          </a:r>
        </a:p>
      </dgm:t>
    </dgm:pt>
    <dgm:pt modelId="{4261B095-4EA9-4530-8427-8A714CC5E232}" type="parTrans" cxnId="{AC20DAAD-BBB9-4672-B2A1-FF1CF6E93B76}">
      <dgm:prSet/>
      <dgm:spPr/>
      <dgm:t>
        <a:bodyPr/>
        <a:lstStyle/>
        <a:p>
          <a:endParaRPr lang="en-US"/>
        </a:p>
      </dgm:t>
    </dgm:pt>
    <dgm:pt modelId="{3C2D5715-03FB-42CE-B843-38631B204869}" type="sibTrans" cxnId="{AC20DAAD-BBB9-4672-B2A1-FF1CF6E93B76}">
      <dgm:prSet/>
      <dgm:spPr/>
      <dgm:t>
        <a:bodyPr/>
        <a:lstStyle/>
        <a:p>
          <a:endParaRPr lang="en-US"/>
        </a:p>
      </dgm:t>
    </dgm:pt>
    <dgm:pt modelId="{735A345C-BE8C-417F-B60B-DCEE34082807}">
      <dgm:prSet phldrT="[Text]" custT="1"/>
      <dgm:spPr>
        <a:solidFill>
          <a:schemeClr val="bg1">
            <a:alpha val="90000"/>
          </a:schemeClr>
        </a:solidFill>
      </dgm:spPr>
      <dgm:t>
        <a:bodyPr/>
        <a:lstStyle/>
        <a:p>
          <a:r>
            <a:rPr lang="en-US" sz="2400" dirty="0"/>
            <a:t>Create a Business Rhythm</a:t>
          </a:r>
        </a:p>
      </dgm:t>
    </dgm:pt>
    <dgm:pt modelId="{AEA4A2F2-3F2C-4897-A2A5-A89527D5FAC1}" type="parTrans" cxnId="{02F6794A-7D7D-4EC7-BC0F-0FF30BEBE138}">
      <dgm:prSet/>
      <dgm:spPr/>
      <dgm:t>
        <a:bodyPr/>
        <a:lstStyle/>
        <a:p>
          <a:endParaRPr lang="en-US"/>
        </a:p>
      </dgm:t>
    </dgm:pt>
    <dgm:pt modelId="{9974357A-A75F-4077-AD92-8E3E19179E1C}" type="sibTrans" cxnId="{02F6794A-7D7D-4EC7-BC0F-0FF30BEBE138}">
      <dgm:prSet/>
      <dgm:spPr/>
      <dgm:t>
        <a:bodyPr/>
        <a:lstStyle/>
        <a:p>
          <a:endParaRPr lang="en-US"/>
        </a:p>
      </dgm:t>
    </dgm:pt>
    <dgm:pt modelId="{98D21A08-A4D3-4313-8E0D-1612BDEEFF0B}">
      <dgm:prSet phldrT="[Text]" custT="1"/>
      <dgm:spPr/>
      <dgm:t>
        <a:bodyPr/>
        <a:lstStyle/>
        <a:p>
          <a:r>
            <a:rPr lang="en-US" sz="2400" dirty="0"/>
            <a:t>Implement Governance in Small Steps</a:t>
          </a:r>
        </a:p>
      </dgm:t>
    </dgm:pt>
    <dgm:pt modelId="{05265B6F-04A9-4CDC-8659-81E44E83DE7E}" type="parTrans" cxnId="{42D7E0B2-4C68-420F-892A-2EBA2C083B4A}">
      <dgm:prSet/>
      <dgm:spPr/>
      <dgm:t>
        <a:bodyPr/>
        <a:lstStyle/>
        <a:p>
          <a:endParaRPr lang="en-US"/>
        </a:p>
      </dgm:t>
    </dgm:pt>
    <dgm:pt modelId="{BD93DEDD-CF74-42F6-BFE8-370C226B9571}" type="sibTrans" cxnId="{42D7E0B2-4C68-420F-892A-2EBA2C083B4A}">
      <dgm:prSet/>
      <dgm:spPr/>
      <dgm:t>
        <a:bodyPr/>
        <a:lstStyle/>
        <a:p>
          <a:endParaRPr lang="en-US"/>
        </a:p>
      </dgm:t>
    </dgm:pt>
    <dgm:pt modelId="{39322798-31F9-400E-9987-8F96386A94D9}">
      <dgm:prSet phldrT="[Text]" custT="1"/>
      <dgm:spPr>
        <a:solidFill>
          <a:schemeClr val="bg1">
            <a:alpha val="90000"/>
          </a:schemeClr>
        </a:solidFill>
      </dgm:spPr>
      <dgm:t>
        <a:bodyPr/>
        <a:lstStyle/>
        <a:p>
          <a:r>
            <a:rPr lang="en-US" sz="2400" dirty="0"/>
            <a:t>Evaluate Weekly.  Friday.  2pm.  1 hour of focus time, favorite beverage.  Walk through all “Act” items and analyze</a:t>
          </a:r>
        </a:p>
      </dgm:t>
    </dgm:pt>
    <dgm:pt modelId="{49EDAFF1-B69C-4F1D-B7C2-D41F3CF77103}" type="parTrans" cxnId="{FC7D3999-5350-46F0-B80E-EA5E7187D183}">
      <dgm:prSet/>
      <dgm:spPr/>
      <dgm:t>
        <a:bodyPr/>
        <a:lstStyle/>
        <a:p>
          <a:endParaRPr lang="en-US"/>
        </a:p>
      </dgm:t>
    </dgm:pt>
    <dgm:pt modelId="{A0D9338F-AF1F-4081-9A1F-2C5FBA626156}" type="sibTrans" cxnId="{FC7D3999-5350-46F0-B80E-EA5E7187D183}">
      <dgm:prSet/>
      <dgm:spPr/>
      <dgm:t>
        <a:bodyPr/>
        <a:lstStyle/>
        <a:p>
          <a:endParaRPr lang="en-US"/>
        </a:p>
      </dgm:t>
    </dgm:pt>
    <dgm:pt modelId="{6A58B2AA-A0DD-442C-9A7D-35B085FD4B91}">
      <dgm:prSet phldrT="[Text]" custT="1"/>
      <dgm:spPr/>
      <dgm:t>
        <a:bodyPr/>
        <a:lstStyle/>
        <a:p>
          <a:r>
            <a:rPr lang="en-US" sz="2400" dirty="0"/>
            <a:t>Communicate with stakeholders on key notes from weekly analysis</a:t>
          </a:r>
        </a:p>
      </dgm:t>
    </dgm:pt>
    <dgm:pt modelId="{22135C08-EE52-4F62-A632-30ABABDCADC4}" type="parTrans" cxnId="{C2E8271B-2676-4659-A0D3-E38F4BBE0BF2}">
      <dgm:prSet/>
      <dgm:spPr/>
      <dgm:t>
        <a:bodyPr/>
        <a:lstStyle/>
        <a:p>
          <a:endParaRPr lang="en-US"/>
        </a:p>
      </dgm:t>
    </dgm:pt>
    <dgm:pt modelId="{A6659D06-FB2B-4ADF-9266-57878A35A36F}" type="sibTrans" cxnId="{C2E8271B-2676-4659-A0D3-E38F4BBE0BF2}">
      <dgm:prSet/>
      <dgm:spPr/>
      <dgm:t>
        <a:bodyPr/>
        <a:lstStyle/>
        <a:p>
          <a:endParaRPr lang="en-US"/>
        </a:p>
      </dgm:t>
    </dgm:pt>
    <dgm:pt modelId="{8D8CE6D2-55DA-4837-9D0F-2620A369CD3B}" type="pres">
      <dgm:prSet presAssocID="{4F1A324D-A74E-4785-9196-6ECE78F469E8}" presName="linearFlow" presStyleCnt="0">
        <dgm:presLayoutVars>
          <dgm:dir/>
          <dgm:animLvl val="lvl"/>
          <dgm:resizeHandles val="exact"/>
        </dgm:presLayoutVars>
      </dgm:prSet>
      <dgm:spPr/>
    </dgm:pt>
    <dgm:pt modelId="{7074B5D7-2A35-4344-BE88-9974DC664B2E}" type="pres">
      <dgm:prSet presAssocID="{657CEB67-82D3-4502-8989-64E645B3C24C}" presName="composite" presStyleCnt="0"/>
      <dgm:spPr/>
    </dgm:pt>
    <dgm:pt modelId="{0A9A731A-43FB-42B3-B05A-24907D761206}" type="pres">
      <dgm:prSet presAssocID="{657CEB67-82D3-4502-8989-64E645B3C24C}" presName="parentText" presStyleLbl="alignNode1" presStyleIdx="0" presStyleCnt="3">
        <dgm:presLayoutVars>
          <dgm:chMax val="1"/>
          <dgm:bulletEnabled val="1"/>
        </dgm:presLayoutVars>
      </dgm:prSet>
      <dgm:spPr/>
    </dgm:pt>
    <dgm:pt modelId="{31D3DEEA-835C-45C3-AA1E-1C727105B056}" type="pres">
      <dgm:prSet presAssocID="{657CEB67-82D3-4502-8989-64E645B3C24C}" presName="descendantText" presStyleLbl="alignAcc1" presStyleIdx="0" presStyleCnt="3">
        <dgm:presLayoutVars>
          <dgm:bulletEnabled val="1"/>
        </dgm:presLayoutVars>
      </dgm:prSet>
      <dgm:spPr/>
    </dgm:pt>
    <dgm:pt modelId="{9A74E5BF-F2BE-4C8C-9555-E9772917EC37}" type="pres">
      <dgm:prSet presAssocID="{6CFC5445-4447-4FFC-8C86-EAFC30925DF3}" presName="sp" presStyleCnt="0"/>
      <dgm:spPr/>
    </dgm:pt>
    <dgm:pt modelId="{2FDB8D08-88B8-4327-87D3-56A38B7A8F9B}" type="pres">
      <dgm:prSet presAssocID="{CBC57F18-CB21-4E3A-8D71-95676358C41F}" presName="composite" presStyleCnt="0"/>
      <dgm:spPr/>
    </dgm:pt>
    <dgm:pt modelId="{D969C4E7-9ECE-4A90-AC23-85F801B16BE9}" type="pres">
      <dgm:prSet presAssocID="{CBC57F18-CB21-4E3A-8D71-95676358C41F}" presName="parentText" presStyleLbl="alignNode1" presStyleIdx="1" presStyleCnt="3">
        <dgm:presLayoutVars>
          <dgm:chMax val="1"/>
          <dgm:bulletEnabled val="1"/>
        </dgm:presLayoutVars>
      </dgm:prSet>
      <dgm:spPr/>
    </dgm:pt>
    <dgm:pt modelId="{691C1653-E1E1-4534-A205-72452AE222DF}" type="pres">
      <dgm:prSet presAssocID="{CBC57F18-CB21-4E3A-8D71-95676358C41F}" presName="descendantText" presStyleLbl="alignAcc1" presStyleIdx="1" presStyleCnt="3">
        <dgm:presLayoutVars>
          <dgm:bulletEnabled val="1"/>
        </dgm:presLayoutVars>
      </dgm:prSet>
      <dgm:spPr/>
    </dgm:pt>
    <dgm:pt modelId="{96B1487A-AA43-4FDB-B430-6FEED3D7225D}" type="pres">
      <dgm:prSet presAssocID="{114D28C7-59E7-48C8-9FB7-C6BAA75C9C06}" presName="sp" presStyleCnt="0"/>
      <dgm:spPr/>
    </dgm:pt>
    <dgm:pt modelId="{A561DBDC-9543-400C-AEA0-7AF7E9BC31DF}" type="pres">
      <dgm:prSet presAssocID="{F409F5AA-C713-4A83-A94F-C8AA979EA847}" presName="composite" presStyleCnt="0"/>
      <dgm:spPr/>
    </dgm:pt>
    <dgm:pt modelId="{5506854E-BA0E-45EA-A6EE-9863BDCB1C30}" type="pres">
      <dgm:prSet presAssocID="{F409F5AA-C713-4A83-A94F-C8AA979EA847}" presName="parentText" presStyleLbl="alignNode1" presStyleIdx="2" presStyleCnt="3">
        <dgm:presLayoutVars>
          <dgm:chMax val="1"/>
          <dgm:bulletEnabled val="1"/>
        </dgm:presLayoutVars>
      </dgm:prSet>
      <dgm:spPr/>
    </dgm:pt>
    <dgm:pt modelId="{DB1081F3-343F-4267-B4FA-EED53C4F23B3}" type="pres">
      <dgm:prSet presAssocID="{F409F5AA-C713-4A83-A94F-C8AA979EA847}" presName="descendantText" presStyleLbl="alignAcc1" presStyleIdx="2" presStyleCnt="3">
        <dgm:presLayoutVars>
          <dgm:bulletEnabled val="1"/>
        </dgm:presLayoutVars>
      </dgm:prSet>
      <dgm:spPr/>
    </dgm:pt>
  </dgm:ptLst>
  <dgm:cxnLst>
    <dgm:cxn modelId="{4420170F-30F0-4B93-AD4C-54AA784A925B}" srcId="{4F1A324D-A74E-4785-9196-6ECE78F469E8}" destId="{CBC57F18-CB21-4E3A-8D71-95676358C41F}" srcOrd="1" destOrd="0" parTransId="{CA330677-0377-4DE3-A1CF-B514593AA00F}" sibTransId="{114D28C7-59E7-48C8-9FB7-C6BAA75C9C06}"/>
    <dgm:cxn modelId="{BD5FE811-822D-4BFF-A485-D1BFF51DB0F1}" type="presOf" srcId="{4F1A324D-A74E-4785-9196-6ECE78F469E8}" destId="{8D8CE6D2-55DA-4837-9D0F-2620A369CD3B}" srcOrd="0" destOrd="0" presId="urn:microsoft.com/office/officeart/2005/8/layout/chevron2"/>
    <dgm:cxn modelId="{C2E8271B-2676-4659-A0D3-E38F4BBE0BF2}" srcId="{CBC57F18-CB21-4E3A-8D71-95676358C41F}" destId="{6A58B2AA-A0DD-442C-9A7D-35B085FD4B91}" srcOrd="5" destOrd="0" parTransId="{22135C08-EE52-4F62-A632-30ABABDCADC4}" sibTransId="{A6659D06-FB2B-4ADF-9266-57878A35A36F}"/>
    <dgm:cxn modelId="{E167D33A-C5B9-42BA-BE86-67C5F5E0398F}" type="presOf" srcId="{8FE4362A-E78A-4C8A-ADAE-CDC6D1E7486B}" destId="{DB1081F3-343F-4267-B4FA-EED53C4F23B3}" srcOrd="0" destOrd="0" presId="urn:microsoft.com/office/officeart/2005/8/layout/chevron2"/>
    <dgm:cxn modelId="{CCB7723E-BD54-461B-993D-B1ED9FD85E3D}" type="presOf" srcId="{0C86EAF1-26D0-4818-8E85-1983C0105E8F}" destId="{691C1653-E1E1-4534-A205-72452AE222DF}" srcOrd="0" destOrd="2" presId="urn:microsoft.com/office/officeart/2005/8/layout/chevron2"/>
    <dgm:cxn modelId="{EE3B6361-4A8F-4011-8D0A-1AC84D5CFC30}" type="presOf" srcId="{2B2D82CE-8C8A-490A-BB17-F0FBF31E3B57}" destId="{691C1653-E1E1-4534-A205-72452AE222DF}" srcOrd="0" destOrd="4" presId="urn:microsoft.com/office/officeart/2005/8/layout/chevron2"/>
    <dgm:cxn modelId="{80487F62-9107-4A9A-AD19-15B4259ED6A1}" srcId="{CBC57F18-CB21-4E3A-8D71-95676358C41F}" destId="{54E3173C-03BD-4A3E-A9D2-365C58CB9FE2}" srcOrd="0" destOrd="0" parTransId="{AAC109C8-ED92-4019-BDC4-9A4C14C883C7}" sibTransId="{94498065-8110-4DF7-B7FB-B2BAAFC22124}"/>
    <dgm:cxn modelId="{FD2CDF66-B98D-45DC-B0B1-0BE0E2E1F51B}" srcId="{F409F5AA-C713-4A83-A94F-C8AA979EA847}" destId="{425B3AE1-543B-4C3E-8B3A-CFA6F243E3DD}" srcOrd="4" destOrd="0" parTransId="{1DFA9073-7441-4AA3-AC59-6B66CD54D878}" sibTransId="{7CCE6D29-93D1-4532-8217-48696A2395FA}"/>
    <dgm:cxn modelId="{02F6794A-7D7D-4EC7-BC0F-0FF30BEBE138}" srcId="{657CEB67-82D3-4502-8989-64E645B3C24C}" destId="{735A345C-BE8C-417F-B60B-DCEE34082807}" srcOrd="3" destOrd="0" parTransId="{AEA4A2F2-3F2C-4897-A2A5-A89527D5FAC1}" sibTransId="{9974357A-A75F-4077-AD92-8E3E19179E1C}"/>
    <dgm:cxn modelId="{68AB036D-195D-49DF-8265-D6541E089B1A}" type="presOf" srcId="{39322798-31F9-400E-9987-8F96386A94D9}" destId="{31D3DEEA-835C-45C3-AA1E-1C727105B056}" srcOrd="0" destOrd="4" presId="urn:microsoft.com/office/officeart/2005/8/layout/chevron2"/>
    <dgm:cxn modelId="{35268B4D-4B53-4E0F-A6AE-18294834767F}" srcId="{CBC57F18-CB21-4E3A-8D71-95676358C41F}" destId="{AD5CEE81-6D2D-41AC-B5D7-CA47EDAC388A}" srcOrd="1" destOrd="0" parTransId="{B5C675A7-995A-43A7-8DD4-E859C7B7A3F9}" sibTransId="{3BCB49CB-D8B1-4782-8370-56A5BEBDD321}"/>
    <dgm:cxn modelId="{EAE28A74-0FD3-4320-AA3B-F6F869818A2F}" srcId="{F409F5AA-C713-4A83-A94F-C8AA979EA847}" destId="{8FE4362A-E78A-4C8A-ADAE-CDC6D1E7486B}" srcOrd="0" destOrd="0" parTransId="{66BE6FC3-344A-4FD1-A432-02E7C031E08A}" sibTransId="{CADAD728-9C33-4F01-94A5-08E68D005D99}"/>
    <dgm:cxn modelId="{1AFB4255-B173-46A6-B865-C3D706D00DDD}" srcId="{F409F5AA-C713-4A83-A94F-C8AA979EA847}" destId="{CB6FC867-1CA7-46B2-A9BD-181DC123037B}" srcOrd="3" destOrd="0" parTransId="{3C33788E-6FC8-41D0-B4BF-FC58C3EA447C}" sibTransId="{2A3ABF4D-B33C-4543-AFB1-9D2CECC74C9A}"/>
    <dgm:cxn modelId="{C3B0FC83-60BA-40C1-877C-62AB46B65A2E}" type="presOf" srcId="{CBC57F18-CB21-4E3A-8D71-95676358C41F}" destId="{D969C4E7-9ECE-4A90-AC23-85F801B16BE9}" srcOrd="0" destOrd="0" presId="urn:microsoft.com/office/officeart/2005/8/layout/chevron2"/>
    <dgm:cxn modelId="{125A228A-846E-4124-858C-68424094D660}" srcId="{CBC57F18-CB21-4E3A-8D71-95676358C41F}" destId="{0C86EAF1-26D0-4818-8E85-1983C0105E8F}" srcOrd="2" destOrd="0" parTransId="{6AE92B21-34F9-4195-860E-EAFA9599A73E}" sibTransId="{9224E6CE-0C56-464B-8229-AB1AAB6BBA22}"/>
    <dgm:cxn modelId="{5251858C-3F52-4B99-A4FB-88046F4CA0F5}" type="presOf" srcId="{54E3173C-03BD-4A3E-A9D2-365C58CB9FE2}" destId="{691C1653-E1E1-4534-A205-72452AE222DF}" srcOrd="0" destOrd="0" presId="urn:microsoft.com/office/officeart/2005/8/layout/chevron2"/>
    <dgm:cxn modelId="{45732392-0114-4ACE-BF83-CC80A8B3EAF4}" type="presOf" srcId="{6A58B2AA-A0DD-442C-9A7D-35B085FD4B91}" destId="{691C1653-E1E1-4534-A205-72452AE222DF}" srcOrd="0" destOrd="5" presId="urn:microsoft.com/office/officeart/2005/8/layout/chevron2"/>
    <dgm:cxn modelId="{200F5D94-5098-4D2B-942A-8BEB74058C02}" type="presOf" srcId="{425B3AE1-543B-4C3E-8B3A-CFA6F243E3DD}" destId="{DB1081F3-343F-4267-B4FA-EED53C4F23B3}" srcOrd="0" destOrd="4" presId="urn:microsoft.com/office/officeart/2005/8/layout/chevron2"/>
    <dgm:cxn modelId="{FC7D3999-5350-46F0-B80E-EA5E7187D183}" srcId="{657CEB67-82D3-4502-8989-64E645B3C24C}" destId="{39322798-31F9-400E-9987-8F96386A94D9}" srcOrd="4" destOrd="0" parTransId="{49EDAFF1-B69C-4F1D-B7C2-D41F3CF77103}" sibTransId="{A0D9338F-AF1F-4081-9A1F-2C5FBA626156}"/>
    <dgm:cxn modelId="{DE6AFFA9-1701-4AC2-8D75-4290B352DE30}" type="presOf" srcId="{657CEB67-82D3-4502-8989-64E645B3C24C}" destId="{0A9A731A-43FB-42B3-B05A-24907D761206}" srcOrd="0" destOrd="0" presId="urn:microsoft.com/office/officeart/2005/8/layout/chevron2"/>
    <dgm:cxn modelId="{AC20DAAD-BBB9-4672-B2A1-FF1CF6E93B76}" srcId="{CBC57F18-CB21-4E3A-8D71-95676358C41F}" destId="{2B2D82CE-8C8A-490A-BB17-F0FBF31E3B57}" srcOrd="4" destOrd="0" parTransId="{4261B095-4EA9-4530-8427-8A714CC5E232}" sibTransId="{3C2D5715-03FB-42CE-B843-38631B204869}"/>
    <dgm:cxn modelId="{756C1DB2-B9FB-4811-95BF-8F999C18B0A9}" srcId="{4F1A324D-A74E-4785-9196-6ECE78F469E8}" destId="{F409F5AA-C713-4A83-A94F-C8AA979EA847}" srcOrd="2" destOrd="0" parTransId="{4CDA27E3-617F-4E92-BDD0-3620A93FCE1D}" sibTransId="{E4A7DD88-859D-42DD-9452-2CC4297F814E}"/>
    <dgm:cxn modelId="{42D7E0B2-4C68-420F-892A-2EBA2C083B4A}" srcId="{F409F5AA-C713-4A83-A94F-C8AA979EA847}" destId="{98D21A08-A4D3-4313-8E0D-1612BDEEFF0B}" srcOrd="5" destOrd="0" parTransId="{05265B6F-04A9-4CDC-8659-81E44E83DE7E}" sibTransId="{BD93DEDD-CF74-42F6-BFE8-370C226B9571}"/>
    <dgm:cxn modelId="{B3BAD3BB-5879-4F35-A9DE-71AED26B81C1}" srcId="{657CEB67-82D3-4502-8989-64E645B3C24C}" destId="{F6280A28-2A10-4AA5-929C-065CA60A3A0E}" srcOrd="1" destOrd="0" parTransId="{B5E02DD5-8CC6-4E3A-81B9-4BD0D9499635}" sibTransId="{FFD66E08-4E61-4098-8BC2-29DD108ABA05}"/>
    <dgm:cxn modelId="{A0D82EBC-FBD0-45FD-A81F-83DEC61BF410}" srcId="{4F1A324D-A74E-4785-9196-6ECE78F469E8}" destId="{657CEB67-82D3-4502-8989-64E645B3C24C}" srcOrd="0" destOrd="0" parTransId="{514F25D0-D2C3-4DC0-A7EA-1DDB2223F0D9}" sibTransId="{6CFC5445-4447-4FFC-8C86-EAFC30925DF3}"/>
    <dgm:cxn modelId="{68E419C1-DDD6-403D-AD12-F453D0D1C856}" type="presOf" srcId="{A7F714B8-2CB9-4C49-A374-AA92B9BFB609}" destId="{31D3DEEA-835C-45C3-AA1E-1C727105B056}" srcOrd="0" destOrd="2" presId="urn:microsoft.com/office/officeart/2005/8/layout/chevron2"/>
    <dgm:cxn modelId="{F4E8CBC5-FC03-4F21-BF4B-F854BCEC681C}" type="presOf" srcId="{98D21A08-A4D3-4313-8E0D-1612BDEEFF0B}" destId="{DB1081F3-343F-4267-B4FA-EED53C4F23B3}" srcOrd="0" destOrd="5" presId="urn:microsoft.com/office/officeart/2005/8/layout/chevron2"/>
    <dgm:cxn modelId="{7F0D97C8-6BCD-4ED6-989D-64073A238850}" srcId="{657CEB67-82D3-4502-8989-64E645B3C24C}" destId="{A7F714B8-2CB9-4C49-A374-AA92B9BFB609}" srcOrd="2" destOrd="0" parTransId="{E68CA6DE-784B-47A3-A9FC-96C720AED2C7}" sibTransId="{961EBD78-200E-4BFB-A11D-16785878352A}"/>
    <dgm:cxn modelId="{42349EC8-F29F-466D-8D42-B9E82245F1FA}" type="presOf" srcId="{AD5CEE81-6D2D-41AC-B5D7-CA47EDAC388A}" destId="{691C1653-E1E1-4534-A205-72452AE222DF}" srcOrd="0" destOrd="1" presId="urn:microsoft.com/office/officeart/2005/8/layout/chevron2"/>
    <dgm:cxn modelId="{3C2EBCC9-17C2-4715-8CE3-B4EA0FA1508E}" type="presOf" srcId="{3A78292A-3956-4CC1-8445-34641EA49E2A}" destId="{DB1081F3-343F-4267-B4FA-EED53C4F23B3}" srcOrd="0" destOrd="1" presId="urn:microsoft.com/office/officeart/2005/8/layout/chevron2"/>
    <dgm:cxn modelId="{35E818CD-CDD0-412D-AC27-A297FAF2FCD5}" type="presOf" srcId="{F6280A28-2A10-4AA5-929C-065CA60A3A0E}" destId="{31D3DEEA-835C-45C3-AA1E-1C727105B056}" srcOrd="0" destOrd="1" presId="urn:microsoft.com/office/officeart/2005/8/layout/chevron2"/>
    <dgm:cxn modelId="{DA7B8FD1-77B8-4567-93EA-AFBFEB51ACB7}" type="presOf" srcId="{F409F5AA-C713-4A83-A94F-C8AA979EA847}" destId="{5506854E-BA0E-45EA-A6EE-9863BDCB1C30}" srcOrd="0" destOrd="0" presId="urn:microsoft.com/office/officeart/2005/8/layout/chevron2"/>
    <dgm:cxn modelId="{8AB8B5E4-B2D7-46A4-89B1-B4017CC058EB}" type="presOf" srcId="{CB6FC867-1CA7-46B2-A9BD-181DC123037B}" destId="{DB1081F3-343F-4267-B4FA-EED53C4F23B3}" srcOrd="0" destOrd="3" presId="urn:microsoft.com/office/officeart/2005/8/layout/chevron2"/>
    <dgm:cxn modelId="{1AC9BFE7-378A-4A0F-A9E2-2A1B120299D4}" type="presOf" srcId="{05B5D189-A35D-462A-BB0C-3E494645562B}" destId="{31D3DEEA-835C-45C3-AA1E-1C727105B056}" srcOrd="0" destOrd="0" presId="urn:microsoft.com/office/officeart/2005/8/layout/chevron2"/>
    <dgm:cxn modelId="{7E93A6EA-E162-4D10-AE83-5B6C41473B6D}" srcId="{657CEB67-82D3-4502-8989-64E645B3C24C}" destId="{05B5D189-A35D-462A-BB0C-3E494645562B}" srcOrd="0" destOrd="0" parTransId="{6626BF6B-8B5C-42BA-976F-67FEACE643FF}" sibTransId="{A6CD4761-30B6-47BB-AC71-E8DBB81BA045}"/>
    <dgm:cxn modelId="{C1AA1EEE-484E-47E4-B397-711ED24DD9C7}" type="presOf" srcId="{735A345C-BE8C-417F-B60B-DCEE34082807}" destId="{31D3DEEA-835C-45C3-AA1E-1C727105B056}" srcOrd="0" destOrd="3" presId="urn:microsoft.com/office/officeart/2005/8/layout/chevron2"/>
    <dgm:cxn modelId="{59CA85EF-FDE7-46FB-8790-ED940AB3295A}" srcId="{CBC57F18-CB21-4E3A-8D71-95676358C41F}" destId="{EA12A4DE-09E4-4DE8-BEBE-0919E70D519F}" srcOrd="3" destOrd="0" parTransId="{63B7A755-900B-44EA-85E2-7AD0A012C19D}" sibTransId="{891675A2-8935-4410-8DEC-2322A0576388}"/>
    <dgm:cxn modelId="{64C38BF1-D82B-4EC0-A259-C33118844083}" srcId="{F409F5AA-C713-4A83-A94F-C8AA979EA847}" destId="{3A78292A-3956-4CC1-8445-34641EA49E2A}" srcOrd="1" destOrd="0" parTransId="{DB059E7D-86E8-4106-BAC2-3E153FF0AACD}" sibTransId="{121C4E46-3CC9-4C71-96A4-8EB278BE4DD3}"/>
    <dgm:cxn modelId="{43F893F5-A220-48FB-8A0E-9877B161DA04}" type="presOf" srcId="{EA12A4DE-09E4-4DE8-BEBE-0919E70D519F}" destId="{691C1653-E1E1-4534-A205-72452AE222DF}" srcOrd="0" destOrd="3" presId="urn:microsoft.com/office/officeart/2005/8/layout/chevron2"/>
    <dgm:cxn modelId="{B5B2A3FA-AD2B-4353-9F78-9E2D71337F10}" srcId="{F409F5AA-C713-4A83-A94F-C8AA979EA847}" destId="{95C813B9-021E-4455-B91E-BC5679253636}" srcOrd="2" destOrd="0" parTransId="{2A0FE951-3714-4578-BEB2-BD6A26C0E431}" sibTransId="{D84059E8-27EF-4F8E-A580-8F2FFBE1AB58}"/>
    <dgm:cxn modelId="{FBA112FB-D26A-4367-A0D5-23F5198F8980}" type="presOf" srcId="{95C813B9-021E-4455-B91E-BC5679253636}" destId="{DB1081F3-343F-4267-B4FA-EED53C4F23B3}" srcOrd="0" destOrd="2" presId="urn:microsoft.com/office/officeart/2005/8/layout/chevron2"/>
    <dgm:cxn modelId="{68D32F25-39A7-43BB-BA68-9C849ACEA7F7}" type="presParOf" srcId="{8D8CE6D2-55DA-4837-9D0F-2620A369CD3B}" destId="{7074B5D7-2A35-4344-BE88-9974DC664B2E}" srcOrd="0" destOrd="0" presId="urn:microsoft.com/office/officeart/2005/8/layout/chevron2"/>
    <dgm:cxn modelId="{7368F599-554B-4E83-8FFB-FD435C19E96D}" type="presParOf" srcId="{7074B5D7-2A35-4344-BE88-9974DC664B2E}" destId="{0A9A731A-43FB-42B3-B05A-24907D761206}" srcOrd="0" destOrd="0" presId="urn:microsoft.com/office/officeart/2005/8/layout/chevron2"/>
    <dgm:cxn modelId="{612B0FE5-D17B-44E7-B900-01A10D9800CE}" type="presParOf" srcId="{7074B5D7-2A35-4344-BE88-9974DC664B2E}" destId="{31D3DEEA-835C-45C3-AA1E-1C727105B056}" srcOrd="1" destOrd="0" presId="urn:microsoft.com/office/officeart/2005/8/layout/chevron2"/>
    <dgm:cxn modelId="{B37A708D-DFEC-4B10-8F3A-F31B12579332}" type="presParOf" srcId="{8D8CE6D2-55DA-4837-9D0F-2620A369CD3B}" destId="{9A74E5BF-F2BE-4C8C-9555-E9772917EC37}" srcOrd="1" destOrd="0" presId="urn:microsoft.com/office/officeart/2005/8/layout/chevron2"/>
    <dgm:cxn modelId="{13F82823-D393-4BAF-BEEE-69560D1EEA39}" type="presParOf" srcId="{8D8CE6D2-55DA-4837-9D0F-2620A369CD3B}" destId="{2FDB8D08-88B8-4327-87D3-56A38B7A8F9B}" srcOrd="2" destOrd="0" presId="urn:microsoft.com/office/officeart/2005/8/layout/chevron2"/>
    <dgm:cxn modelId="{B7654009-07F3-4E9B-A06E-E95A70CD28C3}" type="presParOf" srcId="{2FDB8D08-88B8-4327-87D3-56A38B7A8F9B}" destId="{D969C4E7-9ECE-4A90-AC23-85F801B16BE9}" srcOrd="0" destOrd="0" presId="urn:microsoft.com/office/officeart/2005/8/layout/chevron2"/>
    <dgm:cxn modelId="{71C097A9-5405-48AB-9E3F-3FB9439866D9}" type="presParOf" srcId="{2FDB8D08-88B8-4327-87D3-56A38B7A8F9B}" destId="{691C1653-E1E1-4534-A205-72452AE222DF}" srcOrd="1" destOrd="0" presId="urn:microsoft.com/office/officeart/2005/8/layout/chevron2"/>
    <dgm:cxn modelId="{71F10132-4618-42AE-97AF-6BD1E349176B}" type="presParOf" srcId="{8D8CE6D2-55DA-4837-9D0F-2620A369CD3B}" destId="{96B1487A-AA43-4FDB-B430-6FEED3D7225D}" srcOrd="3" destOrd="0" presId="urn:microsoft.com/office/officeart/2005/8/layout/chevron2"/>
    <dgm:cxn modelId="{9C264D00-C202-4C87-9AE8-B52DAD21F17C}" type="presParOf" srcId="{8D8CE6D2-55DA-4837-9D0F-2620A369CD3B}" destId="{A561DBDC-9543-400C-AEA0-7AF7E9BC31DF}" srcOrd="4" destOrd="0" presId="urn:microsoft.com/office/officeart/2005/8/layout/chevron2"/>
    <dgm:cxn modelId="{909C21E5-A1B9-4106-AE10-D3CDE12583A5}" type="presParOf" srcId="{A561DBDC-9543-400C-AEA0-7AF7E9BC31DF}" destId="{5506854E-BA0E-45EA-A6EE-9863BDCB1C30}" srcOrd="0" destOrd="0" presId="urn:microsoft.com/office/officeart/2005/8/layout/chevron2"/>
    <dgm:cxn modelId="{21D6E2FE-BC83-4B2D-9408-62F333ABAB21}" type="presParOf" srcId="{A561DBDC-9543-400C-AEA0-7AF7E9BC31DF}" destId="{DB1081F3-343F-4267-B4FA-EED53C4F23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9B96D-B833-4F29-AC04-80E6027B856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0EA3BC3-7B1A-41C6-A5B5-7B37B70BCEE2}">
      <dgm:prSet phldrT="[Text]"/>
      <dgm:spPr>
        <a:solidFill>
          <a:srgbClr val="0070C0"/>
        </a:solidFill>
      </dgm:spPr>
      <dgm:t>
        <a:bodyPr/>
        <a:lstStyle/>
        <a:p>
          <a:r>
            <a:rPr lang="en-US" dirty="0"/>
            <a:t>Novel Technical Solution</a:t>
          </a:r>
        </a:p>
      </dgm:t>
    </dgm:pt>
    <dgm:pt modelId="{342DB1C3-9CCB-4ED4-8BB1-78AD34F7D4D7}" type="parTrans" cxnId="{5B8C6A2C-534A-41C3-B964-0D0BB15DF65A}">
      <dgm:prSet/>
      <dgm:spPr/>
      <dgm:t>
        <a:bodyPr/>
        <a:lstStyle/>
        <a:p>
          <a:endParaRPr lang="en-US"/>
        </a:p>
      </dgm:t>
    </dgm:pt>
    <dgm:pt modelId="{E7DF3652-ED82-44ED-8D67-621E6641679B}" type="sibTrans" cxnId="{5B8C6A2C-534A-41C3-B964-0D0BB15DF65A}">
      <dgm:prSet/>
      <dgm:spPr/>
      <dgm:t>
        <a:bodyPr/>
        <a:lstStyle/>
        <a:p>
          <a:endParaRPr lang="en-US"/>
        </a:p>
      </dgm:t>
    </dgm:pt>
    <dgm:pt modelId="{F3555045-7A8D-4F22-9508-70187F43CB6A}">
      <dgm:prSet phldrT="[Text]"/>
      <dgm:spPr>
        <a:solidFill>
          <a:srgbClr val="00518E"/>
        </a:solidFill>
      </dgm:spPr>
      <dgm:t>
        <a:bodyPr/>
        <a:lstStyle/>
        <a:p>
          <a:r>
            <a:rPr lang="en-US" dirty="0"/>
            <a:t>Tailored Set of Processes</a:t>
          </a:r>
        </a:p>
      </dgm:t>
    </dgm:pt>
    <dgm:pt modelId="{AEB6455B-02CE-4D55-819C-7E0824636F7F}" type="parTrans" cxnId="{6E45D55C-C163-4511-AEBA-2C7046F52ECB}">
      <dgm:prSet/>
      <dgm:spPr/>
      <dgm:t>
        <a:bodyPr/>
        <a:lstStyle/>
        <a:p>
          <a:endParaRPr lang="en-US"/>
        </a:p>
      </dgm:t>
    </dgm:pt>
    <dgm:pt modelId="{272BAE4C-0F4A-4C0E-B421-313C9E06C17C}" type="sibTrans" cxnId="{6E45D55C-C163-4511-AEBA-2C7046F52ECB}">
      <dgm:prSet/>
      <dgm:spPr/>
      <dgm:t>
        <a:bodyPr/>
        <a:lstStyle/>
        <a:p>
          <a:endParaRPr lang="en-US"/>
        </a:p>
      </dgm:t>
    </dgm:pt>
    <dgm:pt modelId="{6E8354AB-DC76-4C87-A4E0-D42365874967}">
      <dgm:prSet phldrT="[Text]"/>
      <dgm:spPr>
        <a:solidFill>
          <a:srgbClr val="003964"/>
        </a:solidFill>
      </dgm:spPr>
      <dgm:t>
        <a:bodyPr/>
        <a:lstStyle/>
        <a:p>
          <a:r>
            <a:rPr lang="en-US" dirty="0"/>
            <a:t>Influence</a:t>
          </a:r>
        </a:p>
      </dgm:t>
    </dgm:pt>
    <dgm:pt modelId="{9E125581-6FE1-467F-8382-DFDB1A46985E}" type="parTrans" cxnId="{E553DC86-3B98-4E71-B28D-99C97B2BC9CF}">
      <dgm:prSet/>
      <dgm:spPr/>
      <dgm:t>
        <a:bodyPr/>
        <a:lstStyle/>
        <a:p>
          <a:endParaRPr lang="en-US"/>
        </a:p>
      </dgm:t>
    </dgm:pt>
    <dgm:pt modelId="{696A58BE-E1F4-4E57-A9BC-0D9779659815}" type="sibTrans" cxnId="{E553DC86-3B98-4E71-B28D-99C97B2BC9CF}">
      <dgm:prSet/>
      <dgm:spPr/>
      <dgm:t>
        <a:bodyPr/>
        <a:lstStyle/>
        <a:p>
          <a:endParaRPr lang="en-US"/>
        </a:p>
      </dgm:t>
    </dgm:pt>
    <dgm:pt modelId="{EDE18E81-4FC5-4687-8301-22F11E9A5DF5}" type="pres">
      <dgm:prSet presAssocID="{87E9B96D-B833-4F29-AC04-80E6027B8560}" presName="cycle" presStyleCnt="0">
        <dgm:presLayoutVars>
          <dgm:dir/>
          <dgm:resizeHandles val="exact"/>
        </dgm:presLayoutVars>
      </dgm:prSet>
      <dgm:spPr/>
    </dgm:pt>
    <dgm:pt modelId="{30A153CD-EEDD-4559-B544-3912BFCEAF64}" type="pres">
      <dgm:prSet presAssocID="{00EA3BC3-7B1A-41C6-A5B5-7B37B70BCEE2}" presName="node" presStyleLbl="node1" presStyleIdx="0" presStyleCnt="3">
        <dgm:presLayoutVars>
          <dgm:bulletEnabled val="1"/>
        </dgm:presLayoutVars>
      </dgm:prSet>
      <dgm:spPr/>
    </dgm:pt>
    <dgm:pt modelId="{65263187-255D-4938-9739-CE063789ACA6}" type="pres">
      <dgm:prSet presAssocID="{E7DF3652-ED82-44ED-8D67-621E6641679B}" presName="sibTrans" presStyleLbl="sibTrans2D1" presStyleIdx="0" presStyleCnt="3"/>
      <dgm:spPr/>
    </dgm:pt>
    <dgm:pt modelId="{04AA95A9-B3C3-4F94-A854-037CB608DAA5}" type="pres">
      <dgm:prSet presAssocID="{E7DF3652-ED82-44ED-8D67-621E6641679B}" presName="connectorText" presStyleLbl="sibTrans2D1" presStyleIdx="0" presStyleCnt="3"/>
      <dgm:spPr/>
    </dgm:pt>
    <dgm:pt modelId="{D16AB6F8-B69B-41F5-A560-8B4AB2B6A5A1}" type="pres">
      <dgm:prSet presAssocID="{F3555045-7A8D-4F22-9508-70187F43CB6A}" presName="node" presStyleLbl="node1" presStyleIdx="1" presStyleCnt="3">
        <dgm:presLayoutVars>
          <dgm:bulletEnabled val="1"/>
        </dgm:presLayoutVars>
      </dgm:prSet>
      <dgm:spPr/>
    </dgm:pt>
    <dgm:pt modelId="{FFAAEC4B-62B3-4E7F-A76D-82F38CD44162}" type="pres">
      <dgm:prSet presAssocID="{272BAE4C-0F4A-4C0E-B421-313C9E06C17C}" presName="sibTrans" presStyleLbl="sibTrans2D1" presStyleIdx="1" presStyleCnt="3"/>
      <dgm:spPr/>
    </dgm:pt>
    <dgm:pt modelId="{C727777F-F9FA-4D25-8B21-3FC568963B91}" type="pres">
      <dgm:prSet presAssocID="{272BAE4C-0F4A-4C0E-B421-313C9E06C17C}" presName="connectorText" presStyleLbl="sibTrans2D1" presStyleIdx="1" presStyleCnt="3"/>
      <dgm:spPr/>
    </dgm:pt>
    <dgm:pt modelId="{36BF6F6D-3D25-460C-A2C5-00385A0B220C}" type="pres">
      <dgm:prSet presAssocID="{6E8354AB-DC76-4C87-A4E0-D42365874967}" presName="node" presStyleLbl="node1" presStyleIdx="2" presStyleCnt="3">
        <dgm:presLayoutVars>
          <dgm:bulletEnabled val="1"/>
        </dgm:presLayoutVars>
      </dgm:prSet>
      <dgm:spPr/>
    </dgm:pt>
    <dgm:pt modelId="{F5E2FE06-5744-4CB3-B410-44A7AC0EDD8F}" type="pres">
      <dgm:prSet presAssocID="{696A58BE-E1F4-4E57-A9BC-0D9779659815}" presName="sibTrans" presStyleLbl="sibTrans2D1" presStyleIdx="2" presStyleCnt="3"/>
      <dgm:spPr/>
    </dgm:pt>
    <dgm:pt modelId="{F2CADEB9-84C7-4CE9-BDB8-6003769740E1}" type="pres">
      <dgm:prSet presAssocID="{696A58BE-E1F4-4E57-A9BC-0D9779659815}" presName="connectorText" presStyleLbl="sibTrans2D1" presStyleIdx="2" presStyleCnt="3"/>
      <dgm:spPr/>
    </dgm:pt>
  </dgm:ptLst>
  <dgm:cxnLst>
    <dgm:cxn modelId="{6935101E-1407-4C91-BD84-2243141E1AAA}" type="presOf" srcId="{00EA3BC3-7B1A-41C6-A5B5-7B37B70BCEE2}" destId="{30A153CD-EEDD-4559-B544-3912BFCEAF64}" srcOrd="0" destOrd="0" presId="urn:microsoft.com/office/officeart/2005/8/layout/cycle2"/>
    <dgm:cxn modelId="{48981B26-4C63-43BF-9DC1-21116D00A2E6}" type="presOf" srcId="{696A58BE-E1F4-4E57-A9BC-0D9779659815}" destId="{F5E2FE06-5744-4CB3-B410-44A7AC0EDD8F}" srcOrd="0" destOrd="0" presId="urn:microsoft.com/office/officeart/2005/8/layout/cycle2"/>
    <dgm:cxn modelId="{5B8C6A2C-534A-41C3-B964-0D0BB15DF65A}" srcId="{87E9B96D-B833-4F29-AC04-80E6027B8560}" destId="{00EA3BC3-7B1A-41C6-A5B5-7B37B70BCEE2}" srcOrd="0" destOrd="0" parTransId="{342DB1C3-9CCB-4ED4-8BB1-78AD34F7D4D7}" sibTransId="{E7DF3652-ED82-44ED-8D67-621E6641679B}"/>
    <dgm:cxn modelId="{C3482837-F12F-4CC4-B74C-8607D699BC56}" type="presOf" srcId="{696A58BE-E1F4-4E57-A9BC-0D9779659815}" destId="{F2CADEB9-84C7-4CE9-BDB8-6003769740E1}" srcOrd="1" destOrd="0" presId="urn:microsoft.com/office/officeart/2005/8/layout/cycle2"/>
    <dgm:cxn modelId="{6E45D55C-C163-4511-AEBA-2C7046F52ECB}" srcId="{87E9B96D-B833-4F29-AC04-80E6027B8560}" destId="{F3555045-7A8D-4F22-9508-70187F43CB6A}" srcOrd="1" destOrd="0" parTransId="{AEB6455B-02CE-4D55-819C-7E0824636F7F}" sibTransId="{272BAE4C-0F4A-4C0E-B421-313C9E06C17C}"/>
    <dgm:cxn modelId="{B9BDEC44-331A-40BD-BEEE-7A8FB014F6E2}" type="presOf" srcId="{6E8354AB-DC76-4C87-A4E0-D42365874967}" destId="{36BF6F6D-3D25-460C-A2C5-00385A0B220C}" srcOrd="0" destOrd="0" presId="urn:microsoft.com/office/officeart/2005/8/layout/cycle2"/>
    <dgm:cxn modelId="{15C08372-DB66-4BDD-9204-2C2FEF1CB8F4}" type="presOf" srcId="{E7DF3652-ED82-44ED-8D67-621E6641679B}" destId="{65263187-255D-4938-9739-CE063789ACA6}" srcOrd="0" destOrd="0" presId="urn:microsoft.com/office/officeart/2005/8/layout/cycle2"/>
    <dgm:cxn modelId="{E553DC86-3B98-4E71-B28D-99C97B2BC9CF}" srcId="{87E9B96D-B833-4F29-AC04-80E6027B8560}" destId="{6E8354AB-DC76-4C87-A4E0-D42365874967}" srcOrd="2" destOrd="0" parTransId="{9E125581-6FE1-467F-8382-DFDB1A46985E}" sibTransId="{696A58BE-E1F4-4E57-A9BC-0D9779659815}"/>
    <dgm:cxn modelId="{D6E2AE88-3222-486C-BAB4-716369641068}" type="presOf" srcId="{272BAE4C-0F4A-4C0E-B421-313C9E06C17C}" destId="{C727777F-F9FA-4D25-8B21-3FC568963B91}" srcOrd="1" destOrd="0" presId="urn:microsoft.com/office/officeart/2005/8/layout/cycle2"/>
    <dgm:cxn modelId="{4E790F9D-CFAE-4163-A683-84D2DFFCAC73}" type="presOf" srcId="{F3555045-7A8D-4F22-9508-70187F43CB6A}" destId="{D16AB6F8-B69B-41F5-A560-8B4AB2B6A5A1}" srcOrd="0" destOrd="0" presId="urn:microsoft.com/office/officeart/2005/8/layout/cycle2"/>
    <dgm:cxn modelId="{86786DD4-ABC5-4673-999F-1F547E7EB5F7}" type="presOf" srcId="{87E9B96D-B833-4F29-AC04-80E6027B8560}" destId="{EDE18E81-4FC5-4687-8301-22F11E9A5DF5}" srcOrd="0" destOrd="0" presId="urn:microsoft.com/office/officeart/2005/8/layout/cycle2"/>
    <dgm:cxn modelId="{829037D6-8762-4DA8-8E2C-27A32494263E}" type="presOf" srcId="{E7DF3652-ED82-44ED-8D67-621E6641679B}" destId="{04AA95A9-B3C3-4F94-A854-037CB608DAA5}" srcOrd="1" destOrd="0" presId="urn:microsoft.com/office/officeart/2005/8/layout/cycle2"/>
    <dgm:cxn modelId="{06E1E1E9-AD15-4014-8E86-CF9F812C306D}" type="presOf" srcId="{272BAE4C-0F4A-4C0E-B421-313C9E06C17C}" destId="{FFAAEC4B-62B3-4E7F-A76D-82F38CD44162}" srcOrd="0" destOrd="0" presId="urn:microsoft.com/office/officeart/2005/8/layout/cycle2"/>
    <dgm:cxn modelId="{DCE5F149-FEDD-417E-97FA-A4E3C73788A7}" type="presParOf" srcId="{EDE18E81-4FC5-4687-8301-22F11E9A5DF5}" destId="{30A153CD-EEDD-4559-B544-3912BFCEAF64}" srcOrd="0" destOrd="0" presId="urn:microsoft.com/office/officeart/2005/8/layout/cycle2"/>
    <dgm:cxn modelId="{A1377140-BEAD-4CAB-B299-1A4F809E55D9}" type="presParOf" srcId="{EDE18E81-4FC5-4687-8301-22F11E9A5DF5}" destId="{65263187-255D-4938-9739-CE063789ACA6}" srcOrd="1" destOrd="0" presId="urn:microsoft.com/office/officeart/2005/8/layout/cycle2"/>
    <dgm:cxn modelId="{AA99C681-5258-4993-AC36-2F6A6B739BEF}" type="presParOf" srcId="{65263187-255D-4938-9739-CE063789ACA6}" destId="{04AA95A9-B3C3-4F94-A854-037CB608DAA5}" srcOrd="0" destOrd="0" presId="urn:microsoft.com/office/officeart/2005/8/layout/cycle2"/>
    <dgm:cxn modelId="{43EE3FAF-9AF4-4EDB-92A0-26B4DCD3F0A1}" type="presParOf" srcId="{EDE18E81-4FC5-4687-8301-22F11E9A5DF5}" destId="{D16AB6F8-B69B-41F5-A560-8B4AB2B6A5A1}" srcOrd="2" destOrd="0" presId="urn:microsoft.com/office/officeart/2005/8/layout/cycle2"/>
    <dgm:cxn modelId="{562E3D45-0CC5-4EDA-A95B-3CFCD1835A83}" type="presParOf" srcId="{EDE18E81-4FC5-4687-8301-22F11E9A5DF5}" destId="{FFAAEC4B-62B3-4E7F-A76D-82F38CD44162}" srcOrd="3" destOrd="0" presId="urn:microsoft.com/office/officeart/2005/8/layout/cycle2"/>
    <dgm:cxn modelId="{7E45CC26-1514-4C91-BA3E-C2770AD8836E}" type="presParOf" srcId="{FFAAEC4B-62B3-4E7F-A76D-82F38CD44162}" destId="{C727777F-F9FA-4D25-8B21-3FC568963B91}" srcOrd="0" destOrd="0" presId="urn:microsoft.com/office/officeart/2005/8/layout/cycle2"/>
    <dgm:cxn modelId="{F7467BCC-DF72-4C69-A73C-47D603EEDCDB}" type="presParOf" srcId="{EDE18E81-4FC5-4687-8301-22F11E9A5DF5}" destId="{36BF6F6D-3D25-460C-A2C5-00385A0B220C}" srcOrd="4" destOrd="0" presId="urn:microsoft.com/office/officeart/2005/8/layout/cycle2"/>
    <dgm:cxn modelId="{A0D5249B-84C4-41E8-A9BE-CE7E1E044062}" type="presParOf" srcId="{EDE18E81-4FC5-4687-8301-22F11E9A5DF5}" destId="{F5E2FE06-5744-4CB3-B410-44A7AC0EDD8F}" srcOrd="5" destOrd="0" presId="urn:microsoft.com/office/officeart/2005/8/layout/cycle2"/>
    <dgm:cxn modelId="{5B80F03B-631E-4F7F-8E90-C6DFF6D7D385}" type="presParOf" srcId="{F5E2FE06-5744-4CB3-B410-44A7AC0EDD8F}" destId="{F2CADEB9-84C7-4CE9-BDB8-6003769740E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E56BB-571A-4EB0-A3FE-239EA30305E8}" type="doc">
      <dgm:prSet loTypeId="urn:microsoft.com/office/officeart/2005/8/layout/radial5" loCatId="cycle" qsTypeId="urn:microsoft.com/office/officeart/2005/8/quickstyle/3d4" qsCatId="3D" csTypeId="urn:microsoft.com/office/officeart/2005/8/colors/accent2_4" csCatId="accent2" phldr="1"/>
      <dgm:spPr/>
      <dgm:t>
        <a:bodyPr/>
        <a:lstStyle/>
        <a:p>
          <a:endParaRPr lang="en-US"/>
        </a:p>
      </dgm:t>
    </dgm:pt>
    <dgm:pt modelId="{23A63CEB-508E-4203-8C42-16110753ACBC}">
      <dgm:prSet phldrT="[Text]" custT="1"/>
      <dgm:spPr/>
      <dgm:t>
        <a:bodyPr/>
        <a:lstStyle/>
        <a:p>
          <a:r>
            <a:rPr lang="en-US" sz="2400" dirty="0"/>
            <a:t>Enterprise Architecture</a:t>
          </a:r>
        </a:p>
      </dgm:t>
    </dgm:pt>
    <dgm:pt modelId="{F3D2D0DB-90AC-472D-B579-0332510293A3}" type="parTrans" cxnId="{8D35EB17-863F-4B6B-AEA7-392119D66D26}">
      <dgm:prSet/>
      <dgm:spPr/>
      <dgm:t>
        <a:bodyPr/>
        <a:lstStyle/>
        <a:p>
          <a:endParaRPr lang="en-US"/>
        </a:p>
      </dgm:t>
    </dgm:pt>
    <dgm:pt modelId="{9D33E743-E59F-4D7E-B503-4EB0E742D11D}" type="sibTrans" cxnId="{8D35EB17-863F-4B6B-AEA7-392119D66D26}">
      <dgm:prSet/>
      <dgm:spPr/>
      <dgm:t>
        <a:bodyPr/>
        <a:lstStyle/>
        <a:p>
          <a:endParaRPr lang="en-US"/>
        </a:p>
      </dgm:t>
    </dgm:pt>
    <dgm:pt modelId="{4B1E3D5E-187A-4A51-BED4-741D3B1B87F9}">
      <dgm:prSet phldrT="[Text]" custT="1"/>
      <dgm:spPr/>
      <dgm:t>
        <a:bodyPr/>
        <a:lstStyle/>
        <a:p>
          <a:r>
            <a:rPr lang="en-US" sz="2400" dirty="0"/>
            <a:t>Business Areas</a:t>
          </a:r>
        </a:p>
      </dgm:t>
    </dgm:pt>
    <dgm:pt modelId="{DD189F1A-C777-4B07-B0BB-CFE9D2D556ED}" type="parTrans" cxnId="{862A6721-BEAA-4485-83FD-C7B538098BCB}">
      <dgm:prSet custT="1"/>
      <dgm:spPr/>
      <dgm:t>
        <a:bodyPr/>
        <a:lstStyle/>
        <a:p>
          <a:endParaRPr lang="en-US" sz="2400"/>
        </a:p>
      </dgm:t>
    </dgm:pt>
    <dgm:pt modelId="{72C44018-DC17-4A01-86E8-DE1D0D3AE444}" type="sibTrans" cxnId="{862A6721-BEAA-4485-83FD-C7B538098BCB}">
      <dgm:prSet/>
      <dgm:spPr/>
      <dgm:t>
        <a:bodyPr/>
        <a:lstStyle/>
        <a:p>
          <a:endParaRPr lang="en-US"/>
        </a:p>
      </dgm:t>
    </dgm:pt>
    <dgm:pt modelId="{C7A4EF07-606C-44A2-A667-3A6C06C74F84}">
      <dgm:prSet phldrT="[Text]" custT="1"/>
      <dgm:spPr/>
      <dgm:t>
        <a:bodyPr/>
        <a:lstStyle/>
        <a:p>
          <a:r>
            <a:rPr lang="en-US" sz="2400" dirty="0"/>
            <a:t>IT Dev Ops</a:t>
          </a:r>
        </a:p>
      </dgm:t>
    </dgm:pt>
    <dgm:pt modelId="{306B3B6C-6BC5-42D7-9F56-738C9E6AE2E3}" type="parTrans" cxnId="{0D5B0B2A-201D-4D47-9A46-B9304770150F}">
      <dgm:prSet custT="1"/>
      <dgm:spPr/>
      <dgm:t>
        <a:bodyPr/>
        <a:lstStyle/>
        <a:p>
          <a:endParaRPr lang="en-US" sz="2400"/>
        </a:p>
      </dgm:t>
    </dgm:pt>
    <dgm:pt modelId="{A190C0D7-7CCA-45EA-95F6-6F29E06F3044}" type="sibTrans" cxnId="{0D5B0B2A-201D-4D47-9A46-B9304770150F}">
      <dgm:prSet/>
      <dgm:spPr/>
      <dgm:t>
        <a:bodyPr/>
        <a:lstStyle/>
        <a:p>
          <a:endParaRPr lang="en-US"/>
        </a:p>
      </dgm:t>
    </dgm:pt>
    <dgm:pt modelId="{607FDEDD-3FDE-4215-972F-6999C88F59A7}">
      <dgm:prSet phldrT="[Text]" custT="1"/>
      <dgm:spPr/>
      <dgm:t>
        <a:bodyPr/>
        <a:lstStyle/>
        <a:p>
          <a:r>
            <a:rPr lang="en-US" sz="2400" dirty="0"/>
            <a:t>Vendors</a:t>
          </a:r>
        </a:p>
      </dgm:t>
    </dgm:pt>
    <dgm:pt modelId="{3882D388-0488-4DD9-B03A-32A5607DB9F8}" type="parTrans" cxnId="{33EA7B42-D28F-416D-A258-144C89A7C22B}">
      <dgm:prSet custT="1"/>
      <dgm:spPr/>
      <dgm:t>
        <a:bodyPr/>
        <a:lstStyle/>
        <a:p>
          <a:endParaRPr lang="en-US" sz="2400"/>
        </a:p>
      </dgm:t>
    </dgm:pt>
    <dgm:pt modelId="{3C776A86-AB8E-4BFC-9DF9-1CCF04400CA6}" type="sibTrans" cxnId="{33EA7B42-D28F-416D-A258-144C89A7C22B}">
      <dgm:prSet/>
      <dgm:spPr/>
      <dgm:t>
        <a:bodyPr/>
        <a:lstStyle/>
        <a:p>
          <a:endParaRPr lang="en-US"/>
        </a:p>
      </dgm:t>
    </dgm:pt>
    <dgm:pt modelId="{60A6208B-E6DA-4115-9EEB-0721CE9B9CC7}">
      <dgm:prSet phldrT="[Text]" custT="1"/>
      <dgm:spPr/>
      <dgm:t>
        <a:bodyPr/>
        <a:lstStyle/>
        <a:p>
          <a:r>
            <a:rPr lang="en-US" sz="2400" dirty="0"/>
            <a:t>Project Manager</a:t>
          </a:r>
        </a:p>
      </dgm:t>
    </dgm:pt>
    <dgm:pt modelId="{9ED4D6DB-77D2-4B4D-B6E6-7469307210A0}" type="parTrans" cxnId="{7198DC75-89EF-4365-9A2F-4657B124CB38}">
      <dgm:prSet custT="1"/>
      <dgm:spPr/>
      <dgm:t>
        <a:bodyPr/>
        <a:lstStyle/>
        <a:p>
          <a:endParaRPr lang="en-US" sz="2400"/>
        </a:p>
      </dgm:t>
    </dgm:pt>
    <dgm:pt modelId="{773318D1-70E3-4E56-BDA8-E83BE244841F}" type="sibTrans" cxnId="{7198DC75-89EF-4365-9A2F-4657B124CB38}">
      <dgm:prSet/>
      <dgm:spPr/>
      <dgm:t>
        <a:bodyPr/>
        <a:lstStyle/>
        <a:p>
          <a:endParaRPr lang="en-US"/>
        </a:p>
      </dgm:t>
    </dgm:pt>
    <dgm:pt modelId="{E711B0A9-0731-47B5-8615-95391F90DAAE}">
      <dgm:prSet custT="1"/>
      <dgm:spPr/>
      <dgm:t>
        <a:bodyPr/>
        <a:lstStyle/>
        <a:p>
          <a:r>
            <a:rPr lang="en-US" sz="2400" dirty="0"/>
            <a:t>Business Area</a:t>
          </a:r>
        </a:p>
      </dgm:t>
    </dgm:pt>
    <dgm:pt modelId="{3E4A2BBC-2FF1-4FF5-9004-B18FE97958ED}" type="parTrans" cxnId="{5E36379D-3EF0-44B6-9F11-4E493A120C70}">
      <dgm:prSet custT="1"/>
      <dgm:spPr/>
      <dgm:t>
        <a:bodyPr/>
        <a:lstStyle/>
        <a:p>
          <a:endParaRPr lang="en-US" sz="2400"/>
        </a:p>
      </dgm:t>
    </dgm:pt>
    <dgm:pt modelId="{BCEB5AC4-4E27-45BC-9FEC-F7D540672B50}" type="sibTrans" cxnId="{5E36379D-3EF0-44B6-9F11-4E493A120C70}">
      <dgm:prSet/>
      <dgm:spPr/>
      <dgm:t>
        <a:bodyPr/>
        <a:lstStyle/>
        <a:p>
          <a:endParaRPr lang="en-US"/>
        </a:p>
      </dgm:t>
    </dgm:pt>
    <dgm:pt modelId="{C92F200F-C7CA-4FAA-9E24-01C4716B1D53}">
      <dgm:prSet custT="1"/>
      <dgm:spPr/>
      <dgm:t>
        <a:bodyPr/>
        <a:lstStyle/>
        <a:p>
          <a:r>
            <a:rPr lang="en-US" sz="2400" dirty="0"/>
            <a:t>Business Analysts</a:t>
          </a:r>
        </a:p>
      </dgm:t>
    </dgm:pt>
    <dgm:pt modelId="{2DE943C0-F7E9-4CA0-B963-B041500AE92C}" type="parTrans" cxnId="{E9CB653B-44EC-4A91-89D6-A64144DD04A5}">
      <dgm:prSet custT="1"/>
      <dgm:spPr/>
      <dgm:t>
        <a:bodyPr/>
        <a:lstStyle/>
        <a:p>
          <a:endParaRPr lang="en-US" sz="2400"/>
        </a:p>
      </dgm:t>
    </dgm:pt>
    <dgm:pt modelId="{AD912820-7F9A-4495-AF89-09DD9F50BCE0}" type="sibTrans" cxnId="{E9CB653B-44EC-4A91-89D6-A64144DD04A5}">
      <dgm:prSet/>
      <dgm:spPr/>
      <dgm:t>
        <a:bodyPr/>
        <a:lstStyle/>
        <a:p>
          <a:endParaRPr lang="en-US"/>
        </a:p>
      </dgm:t>
    </dgm:pt>
    <dgm:pt modelId="{871A9D36-A4FC-4917-9362-E0E7F1582399}">
      <dgm:prSet custT="1"/>
      <dgm:spPr/>
      <dgm:t>
        <a:bodyPr/>
        <a:lstStyle/>
        <a:p>
          <a:r>
            <a:rPr lang="en-US" sz="2400" dirty="0"/>
            <a:t>Business Area</a:t>
          </a:r>
        </a:p>
      </dgm:t>
    </dgm:pt>
    <dgm:pt modelId="{470A5C3D-AC58-48BC-8715-0CF7A9B2F1B8}" type="parTrans" cxnId="{6F0A1472-6486-4707-A532-650B2EEBA49B}">
      <dgm:prSet custT="1"/>
      <dgm:spPr/>
      <dgm:t>
        <a:bodyPr/>
        <a:lstStyle/>
        <a:p>
          <a:endParaRPr lang="en-US" sz="2400"/>
        </a:p>
      </dgm:t>
    </dgm:pt>
    <dgm:pt modelId="{EC923296-0DB3-4804-9AE9-D261D7DCA3EF}" type="sibTrans" cxnId="{6F0A1472-6486-4707-A532-650B2EEBA49B}">
      <dgm:prSet/>
      <dgm:spPr/>
      <dgm:t>
        <a:bodyPr/>
        <a:lstStyle/>
        <a:p>
          <a:endParaRPr lang="en-US"/>
        </a:p>
      </dgm:t>
    </dgm:pt>
    <dgm:pt modelId="{A9F5C83A-033F-485C-B0D8-77DCCCA8362E}">
      <dgm:prSet custT="1"/>
      <dgm:spPr/>
      <dgm:t>
        <a:bodyPr/>
        <a:lstStyle/>
        <a:p>
          <a:r>
            <a:rPr lang="en-US" sz="2400" dirty="0"/>
            <a:t>IT QA</a:t>
          </a:r>
        </a:p>
      </dgm:t>
    </dgm:pt>
    <dgm:pt modelId="{3D2716D4-D800-4B2C-968B-2C68EAAA039A}" type="parTrans" cxnId="{23EC3F55-24D6-4A49-B40D-B465AAF0B015}">
      <dgm:prSet custT="1"/>
      <dgm:spPr/>
      <dgm:t>
        <a:bodyPr/>
        <a:lstStyle/>
        <a:p>
          <a:endParaRPr lang="en-US" sz="2400"/>
        </a:p>
      </dgm:t>
    </dgm:pt>
    <dgm:pt modelId="{EEBBC1C3-C28C-4892-8665-18B8DDCDF3EC}" type="sibTrans" cxnId="{23EC3F55-24D6-4A49-B40D-B465AAF0B015}">
      <dgm:prSet/>
      <dgm:spPr/>
      <dgm:t>
        <a:bodyPr/>
        <a:lstStyle/>
        <a:p>
          <a:endParaRPr lang="en-US"/>
        </a:p>
      </dgm:t>
    </dgm:pt>
    <dgm:pt modelId="{1B780DE2-0C55-4FEF-91FF-D2228A9A9F3B}">
      <dgm:prSet custT="1"/>
      <dgm:spPr/>
      <dgm:t>
        <a:bodyPr/>
        <a:lstStyle/>
        <a:p>
          <a:r>
            <a:rPr lang="en-US" sz="2400" dirty="0"/>
            <a:t>IT Database</a:t>
          </a:r>
        </a:p>
      </dgm:t>
    </dgm:pt>
    <dgm:pt modelId="{681B6FDD-860B-45CC-BDD1-DA912F4BEAFB}" type="parTrans" cxnId="{B70FCE8B-40A8-48E5-9A52-8D91AE1A203A}">
      <dgm:prSet custT="1"/>
      <dgm:spPr/>
      <dgm:t>
        <a:bodyPr/>
        <a:lstStyle/>
        <a:p>
          <a:endParaRPr lang="en-US" sz="2400"/>
        </a:p>
      </dgm:t>
    </dgm:pt>
    <dgm:pt modelId="{6E122B4F-B1BA-4A41-87F7-763300FBB9DF}" type="sibTrans" cxnId="{B70FCE8B-40A8-48E5-9A52-8D91AE1A203A}">
      <dgm:prSet/>
      <dgm:spPr/>
      <dgm:t>
        <a:bodyPr/>
        <a:lstStyle/>
        <a:p>
          <a:endParaRPr lang="en-US"/>
        </a:p>
      </dgm:t>
    </dgm:pt>
    <dgm:pt modelId="{25AA0853-039E-4899-AD39-2534E3D3887A}">
      <dgm:prSet custT="1"/>
      <dgm:spPr/>
      <dgm:t>
        <a:bodyPr/>
        <a:lstStyle/>
        <a:p>
          <a:r>
            <a:rPr lang="en-US" sz="2400" dirty="0"/>
            <a:t>IT </a:t>
          </a:r>
          <a:r>
            <a:rPr lang="en-US" sz="2400" dirty="0" err="1"/>
            <a:t>Env</a:t>
          </a:r>
          <a:endParaRPr lang="en-US" sz="2400" dirty="0"/>
        </a:p>
      </dgm:t>
    </dgm:pt>
    <dgm:pt modelId="{C37797B7-C6F1-4FB0-83C7-D3B0E4D0CEE1}" type="parTrans" cxnId="{495FD994-AB5E-4A92-BF7A-FC6B2D0BBDCB}">
      <dgm:prSet custT="1"/>
      <dgm:spPr/>
      <dgm:t>
        <a:bodyPr/>
        <a:lstStyle/>
        <a:p>
          <a:endParaRPr lang="en-US" sz="2400"/>
        </a:p>
      </dgm:t>
    </dgm:pt>
    <dgm:pt modelId="{86FA4A5C-C0BB-456E-901F-309D11B88355}" type="sibTrans" cxnId="{495FD994-AB5E-4A92-BF7A-FC6B2D0BBDCB}">
      <dgm:prSet/>
      <dgm:spPr/>
      <dgm:t>
        <a:bodyPr/>
        <a:lstStyle/>
        <a:p>
          <a:endParaRPr lang="en-US"/>
        </a:p>
      </dgm:t>
    </dgm:pt>
    <dgm:pt modelId="{448E8615-2AA8-4A72-BEF0-10A170ECE2CD}">
      <dgm:prSet custT="1"/>
      <dgm:spPr/>
      <dgm:t>
        <a:bodyPr/>
        <a:lstStyle/>
        <a:p>
          <a:r>
            <a:rPr lang="en-US" sz="2400" dirty="0"/>
            <a:t>IT Infrastructure</a:t>
          </a:r>
        </a:p>
      </dgm:t>
    </dgm:pt>
    <dgm:pt modelId="{0BD283D1-4BFC-47E1-B2BB-949C597C0D0D}" type="parTrans" cxnId="{0815F159-8F7C-402E-9A50-190F30DA1CD6}">
      <dgm:prSet custT="1"/>
      <dgm:spPr/>
      <dgm:t>
        <a:bodyPr/>
        <a:lstStyle/>
        <a:p>
          <a:endParaRPr lang="en-US" sz="2400"/>
        </a:p>
      </dgm:t>
    </dgm:pt>
    <dgm:pt modelId="{4FC20708-8230-43EF-A763-BD77098788E0}" type="sibTrans" cxnId="{0815F159-8F7C-402E-9A50-190F30DA1CD6}">
      <dgm:prSet/>
      <dgm:spPr/>
      <dgm:t>
        <a:bodyPr/>
        <a:lstStyle/>
        <a:p>
          <a:endParaRPr lang="en-US"/>
        </a:p>
      </dgm:t>
    </dgm:pt>
    <dgm:pt modelId="{AC83FC68-4E5D-4F1E-972F-B0844D3B563A}" type="pres">
      <dgm:prSet presAssocID="{073E56BB-571A-4EB0-A3FE-239EA30305E8}" presName="Name0" presStyleCnt="0">
        <dgm:presLayoutVars>
          <dgm:chMax val="1"/>
          <dgm:dir/>
          <dgm:animLvl val="ctr"/>
          <dgm:resizeHandles val="exact"/>
        </dgm:presLayoutVars>
      </dgm:prSet>
      <dgm:spPr/>
    </dgm:pt>
    <dgm:pt modelId="{82E1C5E5-537A-4F1A-BE42-ABAA82AB9B6B}" type="pres">
      <dgm:prSet presAssocID="{23A63CEB-508E-4203-8C42-16110753ACBC}" presName="centerShape" presStyleLbl="node0" presStyleIdx="0" presStyleCnt="1" custScaleX="183278" custScaleY="152300"/>
      <dgm:spPr/>
    </dgm:pt>
    <dgm:pt modelId="{57A43B92-5D4F-4059-8622-0BBA90119B03}" type="pres">
      <dgm:prSet presAssocID="{DD189F1A-C777-4B07-B0BB-CFE9D2D556ED}" presName="parTrans" presStyleLbl="sibTrans2D1" presStyleIdx="0" presStyleCnt="11" custScaleX="106452"/>
      <dgm:spPr/>
    </dgm:pt>
    <dgm:pt modelId="{8471594F-ED49-4B77-9866-91D4A968A046}" type="pres">
      <dgm:prSet presAssocID="{DD189F1A-C777-4B07-B0BB-CFE9D2D556ED}" presName="connectorText" presStyleLbl="sibTrans2D1" presStyleIdx="0" presStyleCnt="11"/>
      <dgm:spPr/>
    </dgm:pt>
    <dgm:pt modelId="{525B367F-42B2-44AC-A6E7-C14A3A8282C0}" type="pres">
      <dgm:prSet presAssocID="{4B1E3D5E-187A-4A51-BED4-741D3B1B87F9}" presName="node" presStyleLbl="node1" presStyleIdx="0" presStyleCnt="11" custScaleX="106452">
        <dgm:presLayoutVars>
          <dgm:bulletEnabled val="1"/>
        </dgm:presLayoutVars>
      </dgm:prSet>
      <dgm:spPr/>
    </dgm:pt>
    <dgm:pt modelId="{4BA92524-396A-4BED-9D4A-7E65EA14CC6C}" type="pres">
      <dgm:prSet presAssocID="{3E4A2BBC-2FF1-4FF5-9004-B18FE97958ED}" presName="parTrans" presStyleLbl="sibTrans2D1" presStyleIdx="1" presStyleCnt="11" custScaleX="106452"/>
      <dgm:spPr/>
    </dgm:pt>
    <dgm:pt modelId="{977BE1CA-6266-48F9-8E2C-175B2F7DC5BA}" type="pres">
      <dgm:prSet presAssocID="{3E4A2BBC-2FF1-4FF5-9004-B18FE97958ED}" presName="connectorText" presStyleLbl="sibTrans2D1" presStyleIdx="1" presStyleCnt="11"/>
      <dgm:spPr/>
    </dgm:pt>
    <dgm:pt modelId="{9E93C7E9-FC31-476A-976D-484DC35259D0}" type="pres">
      <dgm:prSet presAssocID="{E711B0A9-0731-47B5-8615-95391F90DAAE}" presName="node" presStyleLbl="node1" presStyleIdx="1" presStyleCnt="11" custScaleX="106452">
        <dgm:presLayoutVars>
          <dgm:bulletEnabled val="1"/>
        </dgm:presLayoutVars>
      </dgm:prSet>
      <dgm:spPr/>
    </dgm:pt>
    <dgm:pt modelId="{9156060C-E4A7-4375-A937-D27BADEEEF86}" type="pres">
      <dgm:prSet presAssocID="{470A5C3D-AC58-48BC-8715-0CF7A9B2F1B8}" presName="parTrans" presStyleLbl="sibTrans2D1" presStyleIdx="2" presStyleCnt="11" custScaleX="106452"/>
      <dgm:spPr/>
    </dgm:pt>
    <dgm:pt modelId="{E95B9B1F-BE31-4C5A-9D10-0D757334C372}" type="pres">
      <dgm:prSet presAssocID="{470A5C3D-AC58-48BC-8715-0CF7A9B2F1B8}" presName="connectorText" presStyleLbl="sibTrans2D1" presStyleIdx="2" presStyleCnt="11"/>
      <dgm:spPr/>
    </dgm:pt>
    <dgm:pt modelId="{94BD4E17-70C4-4EE6-B12C-9B916F781E55}" type="pres">
      <dgm:prSet presAssocID="{871A9D36-A4FC-4917-9362-E0E7F1582399}" presName="node" presStyleLbl="node1" presStyleIdx="2" presStyleCnt="11" custScaleX="106452">
        <dgm:presLayoutVars>
          <dgm:bulletEnabled val="1"/>
        </dgm:presLayoutVars>
      </dgm:prSet>
      <dgm:spPr/>
    </dgm:pt>
    <dgm:pt modelId="{344CCDDF-4F0D-44C3-BD59-28B0AAE95B28}" type="pres">
      <dgm:prSet presAssocID="{306B3B6C-6BC5-42D7-9F56-738C9E6AE2E3}" presName="parTrans" presStyleLbl="sibTrans2D1" presStyleIdx="3" presStyleCnt="11" custScaleX="106452"/>
      <dgm:spPr/>
    </dgm:pt>
    <dgm:pt modelId="{1AF6E392-DED4-48D2-A687-ADE446FADEFB}" type="pres">
      <dgm:prSet presAssocID="{306B3B6C-6BC5-42D7-9F56-738C9E6AE2E3}" presName="connectorText" presStyleLbl="sibTrans2D1" presStyleIdx="3" presStyleCnt="11"/>
      <dgm:spPr/>
    </dgm:pt>
    <dgm:pt modelId="{40492447-8CC3-4014-97D6-E5F76E617F32}" type="pres">
      <dgm:prSet presAssocID="{C7A4EF07-606C-44A2-A667-3A6C06C74F84}" presName="node" presStyleLbl="node1" presStyleIdx="3" presStyleCnt="11" custScaleX="106452">
        <dgm:presLayoutVars>
          <dgm:bulletEnabled val="1"/>
        </dgm:presLayoutVars>
      </dgm:prSet>
      <dgm:spPr/>
    </dgm:pt>
    <dgm:pt modelId="{B7923184-DE87-4132-A774-703FF8328D4C}" type="pres">
      <dgm:prSet presAssocID="{3D2716D4-D800-4B2C-968B-2C68EAAA039A}" presName="parTrans" presStyleLbl="sibTrans2D1" presStyleIdx="4" presStyleCnt="11" custScaleX="106452"/>
      <dgm:spPr/>
    </dgm:pt>
    <dgm:pt modelId="{78260E15-2DC2-4770-B0EF-2A9B881D06D3}" type="pres">
      <dgm:prSet presAssocID="{3D2716D4-D800-4B2C-968B-2C68EAAA039A}" presName="connectorText" presStyleLbl="sibTrans2D1" presStyleIdx="4" presStyleCnt="11"/>
      <dgm:spPr/>
    </dgm:pt>
    <dgm:pt modelId="{1DAFFEA9-5A36-45A6-A13B-B78798A80D3A}" type="pres">
      <dgm:prSet presAssocID="{A9F5C83A-033F-485C-B0D8-77DCCCA8362E}" presName="node" presStyleLbl="node1" presStyleIdx="4" presStyleCnt="11" custScaleX="106452">
        <dgm:presLayoutVars>
          <dgm:bulletEnabled val="1"/>
        </dgm:presLayoutVars>
      </dgm:prSet>
      <dgm:spPr/>
    </dgm:pt>
    <dgm:pt modelId="{96A55E42-87A4-416D-9CFD-11C0F5B935B8}" type="pres">
      <dgm:prSet presAssocID="{681B6FDD-860B-45CC-BDD1-DA912F4BEAFB}" presName="parTrans" presStyleLbl="sibTrans2D1" presStyleIdx="5" presStyleCnt="11" custScaleX="106452"/>
      <dgm:spPr/>
    </dgm:pt>
    <dgm:pt modelId="{076372CC-62C1-4C9C-9010-1F243411FF2B}" type="pres">
      <dgm:prSet presAssocID="{681B6FDD-860B-45CC-BDD1-DA912F4BEAFB}" presName="connectorText" presStyleLbl="sibTrans2D1" presStyleIdx="5" presStyleCnt="11"/>
      <dgm:spPr/>
    </dgm:pt>
    <dgm:pt modelId="{907A988F-B006-474C-8B7D-497897E7D67B}" type="pres">
      <dgm:prSet presAssocID="{1B780DE2-0C55-4FEF-91FF-D2228A9A9F3B}" presName="node" presStyleLbl="node1" presStyleIdx="5" presStyleCnt="11" custScaleX="106452">
        <dgm:presLayoutVars>
          <dgm:bulletEnabled val="1"/>
        </dgm:presLayoutVars>
      </dgm:prSet>
      <dgm:spPr/>
    </dgm:pt>
    <dgm:pt modelId="{B8A766CD-97C5-4D4F-AD30-5574607F06D0}" type="pres">
      <dgm:prSet presAssocID="{C37797B7-C6F1-4FB0-83C7-D3B0E4D0CEE1}" presName="parTrans" presStyleLbl="sibTrans2D1" presStyleIdx="6" presStyleCnt="11" custScaleX="106452"/>
      <dgm:spPr/>
    </dgm:pt>
    <dgm:pt modelId="{A764E8E2-FCE7-4B73-B286-4FDA692A9DE7}" type="pres">
      <dgm:prSet presAssocID="{C37797B7-C6F1-4FB0-83C7-D3B0E4D0CEE1}" presName="connectorText" presStyleLbl="sibTrans2D1" presStyleIdx="6" presStyleCnt="11"/>
      <dgm:spPr/>
    </dgm:pt>
    <dgm:pt modelId="{33A56D20-F80C-457F-B412-C2A3FE1360A6}" type="pres">
      <dgm:prSet presAssocID="{25AA0853-039E-4899-AD39-2534E3D3887A}" presName="node" presStyleLbl="node1" presStyleIdx="6" presStyleCnt="11" custScaleX="106452">
        <dgm:presLayoutVars>
          <dgm:bulletEnabled val="1"/>
        </dgm:presLayoutVars>
      </dgm:prSet>
      <dgm:spPr/>
    </dgm:pt>
    <dgm:pt modelId="{684BC6CC-EB89-49CC-BCF8-ABFEBCFCA4CF}" type="pres">
      <dgm:prSet presAssocID="{0BD283D1-4BFC-47E1-B2BB-949C597C0D0D}" presName="parTrans" presStyleLbl="sibTrans2D1" presStyleIdx="7" presStyleCnt="11" custScaleX="106452"/>
      <dgm:spPr/>
    </dgm:pt>
    <dgm:pt modelId="{E5FD3303-51D4-4A8C-BB7A-003BBF9B255D}" type="pres">
      <dgm:prSet presAssocID="{0BD283D1-4BFC-47E1-B2BB-949C597C0D0D}" presName="connectorText" presStyleLbl="sibTrans2D1" presStyleIdx="7" presStyleCnt="11"/>
      <dgm:spPr/>
    </dgm:pt>
    <dgm:pt modelId="{E76457F3-E085-42CD-9E37-D64872B9E6E9}" type="pres">
      <dgm:prSet presAssocID="{448E8615-2AA8-4A72-BEF0-10A170ECE2CD}" presName="node" presStyleLbl="node1" presStyleIdx="7" presStyleCnt="11" custScaleX="106452">
        <dgm:presLayoutVars>
          <dgm:bulletEnabled val="1"/>
        </dgm:presLayoutVars>
      </dgm:prSet>
      <dgm:spPr/>
    </dgm:pt>
    <dgm:pt modelId="{195CADF0-D22D-4792-A5A2-3AAB55FAB51A}" type="pres">
      <dgm:prSet presAssocID="{3882D388-0488-4DD9-B03A-32A5607DB9F8}" presName="parTrans" presStyleLbl="sibTrans2D1" presStyleIdx="8" presStyleCnt="11" custScaleX="106452"/>
      <dgm:spPr/>
    </dgm:pt>
    <dgm:pt modelId="{3DF0F450-C9DF-4324-BE3C-3DEE4F5DC0BB}" type="pres">
      <dgm:prSet presAssocID="{3882D388-0488-4DD9-B03A-32A5607DB9F8}" presName="connectorText" presStyleLbl="sibTrans2D1" presStyleIdx="8" presStyleCnt="11"/>
      <dgm:spPr/>
    </dgm:pt>
    <dgm:pt modelId="{B931513A-32C4-4E6F-A05E-90FF11600B90}" type="pres">
      <dgm:prSet presAssocID="{607FDEDD-3FDE-4215-972F-6999C88F59A7}" presName="node" presStyleLbl="node1" presStyleIdx="8" presStyleCnt="11" custScaleX="106452">
        <dgm:presLayoutVars>
          <dgm:bulletEnabled val="1"/>
        </dgm:presLayoutVars>
      </dgm:prSet>
      <dgm:spPr/>
    </dgm:pt>
    <dgm:pt modelId="{3EF9ADD8-E06C-437E-BFC6-D3A75ED24FAA}" type="pres">
      <dgm:prSet presAssocID="{9ED4D6DB-77D2-4B4D-B6E6-7469307210A0}" presName="parTrans" presStyleLbl="sibTrans2D1" presStyleIdx="9" presStyleCnt="11" custScaleX="106452"/>
      <dgm:spPr/>
    </dgm:pt>
    <dgm:pt modelId="{70D85C69-A99C-4B9C-A98C-2AA5E25E3ABF}" type="pres">
      <dgm:prSet presAssocID="{9ED4D6DB-77D2-4B4D-B6E6-7469307210A0}" presName="connectorText" presStyleLbl="sibTrans2D1" presStyleIdx="9" presStyleCnt="11"/>
      <dgm:spPr/>
    </dgm:pt>
    <dgm:pt modelId="{94C1BA03-40F5-4B52-B81E-8200C78A371A}" type="pres">
      <dgm:prSet presAssocID="{60A6208B-E6DA-4115-9EEB-0721CE9B9CC7}" presName="node" presStyleLbl="node1" presStyleIdx="9" presStyleCnt="11" custScaleX="106452">
        <dgm:presLayoutVars>
          <dgm:bulletEnabled val="1"/>
        </dgm:presLayoutVars>
      </dgm:prSet>
      <dgm:spPr/>
    </dgm:pt>
    <dgm:pt modelId="{E14E870E-9BDD-4E0F-BBB6-2BD8E6930FC7}" type="pres">
      <dgm:prSet presAssocID="{2DE943C0-F7E9-4CA0-B963-B041500AE92C}" presName="parTrans" presStyleLbl="sibTrans2D1" presStyleIdx="10" presStyleCnt="11" custScaleX="106452"/>
      <dgm:spPr/>
    </dgm:pt>
    <dgm:pt modelId="{FAE50662-0D32-41BF-BE4E-FA388C42E24B}" type="pres">
      <dgm:prSet presAssocID="{2DE943C0-F7E9-4CA0-B963-B041500AE92C}" presName="connectorText" presStyleLbl="sibTrans2D1" presStyleIdx="10" presStyleCnt="11"/>
      <dgm:spPr/>
    </dgm:pt>
    <dgm:pt modelId="{C564DB23-3BB7-4D65-B368-9B9FA4CD3AED}" type="pres">
      <dgm:prSet presAssocID="{C92F200F-C7CA-4FAA-9E24-01C4716B1D53}" presName="node" presStyleLbl="node1" presStyleIdx="10" presStyleCnt="11" custScaleX="106452">
        <dgm:presLayoutVars>
          <dgm:bulletEnabled val="1"/>
        </dgm:presLayoutVars>
      </dgm:prSet>
      <dgm:spPr/>
    </dgm:pt>
  </dgm:ptLst>
  <dgm:cxnLst>
    <dgm:cxn modelId="{3DF72503-8ECD-4944-8910-046CD679AA88}" type="presOf" srcId="{1B780DE2-0C55-4FEF-91FF-D2228A9A9F3B}" destId="{907A988F-B006-474C-8B7D-497897E7D67B}" srcOrd="0" destOrd="0" presId="urn:microsoft.com/office/officeart/2005/8/layout/radial5"/>
    <dgm:cxn modelId="{633C0F06-2325-4DCD-9EEB-56D471418E45}" type="presOf" srcId="{4B1E3D5E-187A-4A51-BED4-741D3B1B87F9}" destId="{525B367F-42B2-44AC-A6E7-C14A3A8282C0}" srcOrd="0" destOrd="0" presId="urn:microsoft.com/office/officeart/2005/8/layout/radial5"/>
    <dgm:cxn modelId="{8D35EB17-863F-4B6B-AEA7-392119D66D26}" srcId="{073E56BB-571A-4EB0-A3FE-239EA30305E8}" destId="{23A63CEB-508E-4203-8C42-16110753ACBC}" srcOrd="0" destOrd="0" parTransId="{F3D2D0DB-90AC-472D-B579-0332510293A3}" sibTransId="{9D33E743-E59F-4D7E-B503-4EB0E742D11D}"/>
    <dgm:cxn modelId="{D121B11D-00BB-4CEF-9EE3-3CA141C2D4B1}" type="presOf" srcId="{2DE943C0-F7E9-4CA0-B963-B041500AE92C}" destId="{FAE50662-0D32-41BF-BE4E-FA388C42E24B}" srcOrd="1" destOrd="0" presId="urn:microsoft.com/office/officeart/2005/8/layout/radial5"/>
    <dgm:cxn modelId="{48A5DC20-AC00-4B23-A47C-A6FF69B76E50}" type="presOf" srcId="{3D2716D4-D800-4B2C-968B-2C68EAAA039A}" destId="{B7923184-DE87-4132-A774-703FF8328D4C}" srcOrd="0" destOrd="0" presId="urn:microsoft.com/office/officeart/2005/8/layout/radial5"/>
    <dgm:cxn modelId="{862A6721-BEAA-4485-83FD-C7B538098BCB}" srcId="{23A63CEB-508E-4203-8C42-16110753ACBC}" destId="{4B1E3D5E-187A-4A51-BED4-741D3B1B87F9}" srcOrd="0" destOrd="0" parTransId="{DD189F1A-C777-4B07-B0BB-CFE9D2D556ED}" sibTransId="{72C44018-DC17-4A01-86E8-DE1D0D3AE444}"/>
    <dgm:cxn modelId="{3796E824-337A-438D-AEDF-6EF4BC1B71DB}" type="presOf" srcId="{C7A4EF07-606C-44A2-A667-3A6C06C74F84}" destId="{40492447-8CC3-4014-97D6-E5F76E617F32}" srcOrd="0" destOrd="0" presId="urn:microsoft.com/office/officeart/2005/8/layout/radial5"/>
    <dgm:cxn modelId="{0D5B0B2A-201D-4D47-9A46-B9304770150F}" srcId="{23A63CEB-508E-4203-8C42-16110753ACBC}" destId="{C7A4EF07-606C-44A2-A667-3A6C06C74F84}" srcOrd="3" destOrd="0" parTransId="{306B3B6C-6BC5-42D7-9F56-738C9E6AE2E3}" sibTransId="{A190C0D7-7CCA-45EA-95F6-6F29E06F3044}"/>
    <dgm:cxn modelId="{266B7D2A-8C76-45C6-85E7-4C72A84A6FD6}" type="presOf" srcId="{681B6FDD-860B-45CC-BDD1-DA912F4BEAFB}" destId="{96A55E42-87A4-416D-9CFD-11C0F5B935B8}" srcOrd="0" destOrd="0" presId="urn:microsoft.com/office/officeart/2005/8/layout/radial5"/>
    <dgm:cxn modelId="{631E312D-3E2D-4FCB-B036-0F3A5E6C1854}" type="presOf" srcId="{2DE943C0-F7E9-4CA0-B963-B041500AE92C}" destId="{E14E870E-9BDD-4E0F-BBB6-2BD8E6930FC7}" srcOrd="0" destOrd="0" presId="urn:microsoft.com/office/officeart/2005/8/layout/radial5"/>
    <dgm:cxn modelId="{56C17E31-4C07-4BF1-B9F6-16FD0B7EEDE6}" type="presOf" srcId="{3D2716D4-D800-4B2C-968B-2C68EAAA039A}" destId="{78260E15-2DC2-4770-B0EF-2A9B881D06D3}" srcOrd="1" destOrd="0" presId="urn:microsoft.com/office/officeart/2005/8/layout/radial5"/>
    <dgm:cxn modelId="{B091BA36-6FC8-49AB-AF55-86E04B8C38D9}" type="presOf" srcId="{470A5C3D-AC58-48BC-8715-0CF7A9B2F1B8}" destId="{E95B9B1F-BE31-4C5A-9D10-0D757334C372}" srcOrd="1" destOrd="0" presId="urn:microsoft.com/office/officeart/2005/8/layout/radial5"/>
    <dgm:cxn modelId="{E9CB653B-44EC-4A91-89D6-A64144DD04A5}" srcId="{23A63CEB-508E-4203-8C42-16110753ACBC}" destId="{C92F200F-C7CA-4FAA-9E24-01C4716B1D53}" srcOrd="10" destOrd="0" parTransId="{2DE943C0-F7E9-4CA0-B963-B041500AE92C}" sibTransId="{AD912820-7F9A-4495-AF89-09DD9F50BCE0}"/>
    <dgm:cxn modelId="{33EA7B42-D28F-416D-A258-144C89A7C22B}" srcId="{23A63CEB-508E-4203-8C42-16110753ACBC}" destId="{607FDEDD-3FDE-4215-972F-6999C88F59A7}" srcOrd="8" destOrd="0" parTransId="{3882D388-0488-4DD9-B03A-32A5607DB9F8}" sibTransId="{3C776A86-AB8E-4BFC-9DF9-1CCF04400CA6}"/>
    <dgm:cxn modelId="{16E50B64-DB7C-4E4F-9AE3-FAFA3452313A}" type="presOf" srcId="{0BD283D1-4BFC-47E1-B2BB-949C597C0D0D}" destId="{684BC6CC-EB89-49CC-BCF8-ABFEBCFCA4CF}" srcOrd="0" destOrd="0" presId="urn:microsoft.com/office/officeart/2005/8/layout/radial5"/>
    <dgm:cxn modelId="{D0A73444-AE1F-4C11-8FA2-4984D977E31B}" type="presOf" srcId="{C37797B7-C6F1-4FB0-83C7-D3B0E4D0CEE1}" destId="{B8A766CD-97C5-4D4F-AD30-5574607F06D0}" srcOrd="0" destOrd="0" presId="urn:microsoft.com/office/officeart/2005/8/layout/radial5"/>
    <dgm:cxn modelId="{5C158644-3C18-4974-8FA6-479DCFEEF164}" type="presOf" srcId="{DD189F1A-C777-4B07-B0BB-CFE9D2D556ED}" destId="{57A43B92-5D4F-4059-8622-0BBA90119B03}" srcOrd="0" destOrd="0" presId="urn:microsoft.com/office/officeart/2005/8/layout/radial5"/>
    <dgm:cxn modelId="{52462047-D4AE-49B8-8378-CFC4EA222959}" type="presOf" srcId="{25AA0853-039E-4899-AD39-2534E3D3887A}" destId="{33A56D20-F80C-457F-B412-C2A3FE1360A6}" srcOrd="0" destOrd="0" presId="urn:microsoft.com/office/officeart/2005/8/layout/radial5"/>
    <dgm:cxn modelId="{E8A35A67-5891-40B1-9BA7-C714B6AE5954}" type="presOf" srcId="{DD189F1A-C777-4B07-B0BB-CFE9D2D556ED}" destId="{8471594F-ED49-4B77-9866-91D4A968A046}" srcOrd="1" destOrd="0" presId="urn:microsoft.com/office/officeart/2005/8/layout/radial5"/>
    <dgm:cxn modelId="{79B3DC68-6CC1-4F0C-8413-3520699C32C7}" type="presOf" srcId="{470A5C3D-AC58-48BC-8715-0CF7A9B2F1B8}" destId="{9156060C-E4A7-4375-A937-D27BADEEEF86}" srcOrd="0" destOrd="0" presId="urn:microsoft.com/office/officeart/2005/8/layout/radial5"/>
    <dgm:cxn modelId="{2565344D-6082-4F00-A200-C1342D80BCE2}" type="presOf" srcId="{0BD283D1-4BFC-47E1-B2BB-949C597C0D0D}" destId="{E5FD3303-51D4-4A8C-BB7A-003BBF9B255D}" srcOrd="1" destOrd="0" presId="urn:microsoft.com/office/officeart/2005/8/layout/radial5"/>
    <dgm:cxn modelId="{E448F26D-7E1A-460A-97BE-C38B0D33DBD1}" type="presOf" srcId="{306B3B6C-6BC5-42D7-9F56-738C9E6AE2E3}" destId="{344CCDDF-4F0D-44C3-BD59-28B0AAE95B28}" srcOrd="0" destOrd="0" presId="urn:microsoft.com/office/officeart/2005/8/layout/radial5"/>
    <dgm:cxn modelId="{6F0A1472-6486-4707-A532-650B2EEBA49B}" srcId="{23A63CEB-508E-4203-8C42-16110753ACBC}" destId="{871A9D36-A4FC-4917-9362-E0E7F1582399}" srcOrd="2" destOrd="0" parTransId="{470A5C3D-AC58-48BC-8715-0CF7A9B2F1B8}" sibTransId="{EC923296-0DB3-4804-9AE9-D261D7DCA3EF}"/>
    <dgm:cxn modelId="{23EC3F55-24D6-4A49-B40D-B465AAF0B015}" srcId="{23A63CEB-508E-4203-8C42-16110753ACBC}" destId="{A9F5C83A-033F-485C-B0D8-77DCCCA8362E}" srcOrd="4" destOrd="0" parTransId="{3D2716D4-D800-4B2C-968B-2C68EAAA039A}" sibTransId="{EEBBC1C3-C28C-4892-8665-18B8DDCDF3EC}"/>
    <dgm:cxn modelId="{7198DC75-89EF-4365-9A2F-4657B124CB38}" srcId="{23A63CEB-508E-4203-8C42-16110753ACBC}" destId="{60A6208B-E6DA-4115-9EEB-0721CE9B9CC7}" srcOrd="9" destOrd="0" parTransId="{9ED4D6DB-77D2-4B4D-B6E6-7469307210A0}" sibTransId="{773318D1-70E3-4E56-BDA8-E83BE244841F}"/>
    <dgm:cxn modelId="{0815F159-8F7C-402E-9A50-190F30DA1CD6}" srcId="{23A63CEB-508E-4203-8C42-16110753ACBC}" destId="{448E8615-2AA8-4A72-BEF0-10A170ECE2CD}" srcOrd="7" destOrd="0" parTransId="{0BD283D1-4BFC-47E1-B2BB-949C597C0D0D}" sibTransId="{4FC20708-8230-43EF-A763-BD77098788E0}"/>
    <dgm:cxn modelId="{A1EF197F-944C-4D6C-B231-406CAAE87EF0}" type="presOf" srcId="{A9F5C83A-033F-485C-B0D8-77DCCCA8362E}" destId="{1DAFFEA9-5A36-45A6-A13B-B78798A80D3A}" srcOrd="0" destOrd="0" presId="urn:microsoft.com/office/officeart/2005/8/layout/radial5"/>
    <dgm:cxn modelId="{67661B89-0214-478F-9EFD-77AD897798A6}" type="presOf" srcId="{C37797B7-C6F1-4FB0-83C7-D3B0E4D0CEE1}" destId="{A764E8E2-FCE7-4B73-B286-4FDA692A9DE7}" srcOrd="1" destOrd="0" presId="urn:microsoft.com/office/officeart/2005/8/layout/radial5"/>
    <dgm:cxn modelId="{C8BA6F8B-6378-4D0E-B23F-9EC02ED7FDA1}" type="presOf" srcId="{60A6208B-E6DA-4115-9EEB-0721CE9B9CC7}" destId="{94C1BA03-40F5-4B52-B81E-8200C78A371A}" srcOrd="0" destOrd="0" presId="urn:microsoft.com/office/officeart/2005/8/layout/radial5"/>
    <dgm:cxn modelId="{B70FCE8B-40A8-48E5-9A52-8D91AE1A203A}" srcId="{23A63CEB-508E-4203-8C42-16110753ACBC}" destId="{1B780DE2-0C55-4FEF-91FF-D2228A9A9F3B}" srcOrd="5" destOrd="0" parTransId="{681B6FDD-860B-45CC-BDD1-DA912F4BEAFB}" sibTransId="{6E122B4F-B1BA-4A41-87F7-763300FBB9DF}"/>
    <dgm:cxn modelId="{495FD994-AB5E-4A92-BF7A-FC6B2D0BBDCB}" srcId="{23A63CEB-508E-4203-8C42-16110753ACBC}" destId="{25AA0853-039E-4899-AD39-2534E3D3887A}" srcOrd="6" destOrd="0" parTransId="{C37797B7-C6F1-4FB0-83C7-D3B0E4D0CEE1}" sibTransId="{86FA4A5C-C0BB-456E-901F-309D11B88355}"/>
    <dgm:cxn modelId="{5E36379D-3EF0-44B6-9F11-4E493A120C70}" srcId="{23A63CEB-508E-4203-8C42-16110753ACBC}" destId="{E711B0A9-0731-47B5-8615-95391F90DAAE}" srcOrd="1" destOrd="0" parTransId="{3E4A2BBC-2FF1-4FF5-9004-B18FE97958ED}" sibTransId="{BCEB5AC4-4E27-45BC-9FEC-F7D540672B50}"/>
    <dgm:cxn modelId="{455B02AB-D2BB-47CC-B071-D8C4325F33B4}" type="presOf" srcId="{3882D388-0488-4DD9-B03A-32A5607DB9F8}" destId="{195CADF0-D22D-4792-A5A2-3AAB55FAB51A}" srcOrd="0" destOrd="0" presId="urn:microsoft.com/office/officeart/2005/8/layout/radial5"/>
    <dgm:cxn modelId="{727DB6AB-0261-4832-BEF2-60F00D748882}" type="presOf" srcId="{448E8615-2AA8-4A72-BEF0-10A170ECE2CD}" destId="{E76457F3-E085-42CD-9E37-D64872B9E6E9}" srcOrd="0" destOrd="0" presId="urn:microsoft.com/office/officeart/2005/8/layout/radial5"/>
    <dgm:cxn modelId="{490694AD-CC04-428A-A9FD-8DEC5A04924A}" type="presOf" srcId="{C92F200F-C7CA-4FAA-9E24-01C4716B1D53}" destId="{C564DB23-3BB7-4D65-B368-9B9FA4CD3AED}" srcOrd="0" destOrd="0" presId="urn:microsoft.com/office/officeart/2005/8/layout/radial5"/>
    <dgm:cxn modelId="{128BA3BF-1CEE-4620-B1A0-63D95A64B327}" type="presOf" srcId="{9ED4D6DB-77D2-4B4D-B6E6-7469307210A0}" destId="{3EF9ADD8-E06C-437E-BFC6-D3A75ED24FAA}" srcOrd="0" destOrd="0" presId="urn:microsoft.com/office/officeart/2005/8/layout/radial5"/>
    <dgm:cxn modelId="{138E3BC5-BD81-4226-AEE7-D72C40057E68}" type="presOf" srcId="{306B3B6C-6BC5-42D7-9F56-738C9E6AE2E3}" destId="{1AF6E392-DED4-48D2-A687-ADE446FADEFB}" srcOrd="1" destOrd="0" presId="urn:microsoft.com/office/officeart/2005/8/layout/radial5"/>
    <dgm:cxn modelId="{45F7C8C5-0838-419B-8FC0-DBF50EC18B31}" type="presOf" srcId="{871A9D36-A4FC-4917-9362-E0E7F1582399}" destId="{94BD4E17-70C4-4EE6-B12C-9B916F781E55}" srcOrd="0" destOrd="0" presId="urn:microsoft.com/office/officeart/2005/8/layout/radial5"/>
    <dgm:cxn modelId="{A0DB21C8-A87E-4AE0-9390-A6D0E56551F6}" type="presOf" srcId="{E711B0A9-0731-47B5-8615-95391F90DAAE}" destId="{9E93C7E9-FC31-476A-976D-484DC35259D0}" srcOrd="0" destOrd="0" presId="urn:microsoft.com/office/officeart/2005/8/layout/radial5"/>
    <dgm:cxn modelId="{01E41DCB-B6BB-4E33-A51B-C1195319BD7A}" type="presOf" srcId="{9ED4D6DB-77D2-4B4D-B6E6-7469307210A0}" destId="{70D85C69-A99C-4B9C-A98C-2AA5E25E3ABF}" srcOrd="1" destOrd="0" presId="urn:microsoft.com/office/officeart/2005/8/layout/radial5"/>
    <dgm:cxn modelId="{CCBA6BCE-38D8-425F-8C80-CF1F37C7C4AA}" type="presOf" srcId="{3E4A2BBC-2FF1-4FF5-9004-B18FE97958ED}" destId="{4BA92524-396A-4BED-9D4A-7E65EA14CC6C}" srcOrd="0" destOrd="0" presId="urn:microsoft.com/office/officeart/2005/8/layout/radial5"/>
    <dgm:cxn modelId="{6DC679CF-EF35-434C-A585-644C05148AE3}" type="presOf" srcId="{3882D388-0488-4DD9-B03A-32A5607DB9F8}" destId="{3DF0F450-C9DF-4324-BE3C-3DEE4F5DC0BB}" srcOrd="1" destOrd="0" presId="urn:microsoft.com/office/officeart/2005/8/layout/radial5"/>
    <dgm:cxn modelId="{4F03D8D6-2F8E-4623-99CB-29E66A528EB7}" type="presOf" srcId="{681B6FDD-860B-45CC-BDD1-DA912F4BEAFB}" destId="{076372CC-62C1-4C9C-9010-1F243411FF2B}" srcOrd="1" destOrd="0" presId="urn:microsoft.com/office/officeart/2005/8/layout/radial5"/>
    <dgm:cxn modelId="{D419FBD6-544E-45AA-91A1-83FD58E0A8F6}" type="presOf" srcId="{607FDEDD-3FDE-4215-972F-6999C88F59A7}" destId="{B931513A-32C4-4E6F-A05E-90FF11600B90}" srcOrd="0" destOrd="0" presId="urn:microsoft.com/office/officeart/2005/8/layout/radial5"/>
    <dgm:cxn modelId="{2A0869DA-4619-4146-96DB-48153EF0126F}" type="presOf" srcId="{3E4A2BBC-2FF1-4FF5-9004-B18FE97958ED}" destId="{977BE1CA-6266-48F9-8E2C-175B2F7DC5BA}" srcOrd="1" destOrd="0" presId="urn:microsoft.com/office/officeart/2005/8/layout/radial5"/>
    <dgm:cxn modelId="{14D0B9F7-263C-4DB8-B856-5A21700470E6}" type="presOf" srcId="{073E56BB-571A-4EB0-A3FE-239EA30305E8}" destId="{AC83FC68-4E5D-4F1E-972F-B0844D3B563A}" srcOrd="0" destOrd="0" presId="urn:microsoft.com/office/officeart/2005/8/layout/radial5"/>
    <dgm:cxn modelId="{144762F8-38E6-494F-B3E0-C5567225E366}" type="presOf" srcId="{23A63CEB-508E-4203-8C42-16110753ACBC}" destId="{82E1C5E5-537A-4F1A-BE42-ABAA82AB9B6B}" srcOrd="0" destOrd="0" presId="urn:microsoft.com/office/officeart/2005/8/layout/radial5"/>
    <dgm:cxn modelId="{E4DEB2AE-DC80-4AB5-B7F0-AB261FB5B24F}" type="presParOf" srcId="{AC83FC68-4E5D-4F1E-972F-B0844D3B563A}" destId="{82E1C5E5-537A-4F1A-BE42-ABAA82AB9B6B}" srcOrd="0" destOrd="0" presId="urn:microsoft.com/office/officeart/2005/8/layout/radial5"/>
    <dgm:cxn modelId="{2BA0D9C0-AC7D-4780-BB88-6859D56BDBFD}" type="presParOf" srcId="{AC83FC68-4E5D-4F1E-972F-B0844D3B563A}" destId="{57A43B92-5D4F-4059-8622-0BBA90119B03}" srcOrd="1" destOrd="0" presId="urn:microsoft.com/office/officeart/2005/8/layout/radial5"/>
    <dgm:cxn modelId="{AA6862AB-386D-498E-8F75-3EBBDD6078E2}" type="presParOf" srcId="{57A43B92-5D4F-4059-8622-0BBA90119B03}" destId="{8471594F-ED49-4B77-9866-91D4A968A046}" srcOrd="0" destOrd="0" presId="urn:microsoft.com/office/officeart/2005/8/layout/radial5"/>
    <dgm:cxn modelId="{6A249AB7-1FA5-4E44-B4DD-67B97B3715A6}" type="presParOf" srcId="{AC83FC68-4E5D-4F1E-972F-B0844D3B563A}" destId="{525B367F-42B2-44AC-A6E7-C14A3A8282C0}" srcOrd="2" destOrd="0" presId="urn:microsoft.com/office/officeart/2005/8/layout/radial5"/>
    <dgm:cxn modelId="{E1D43B52-6C58-4355-B43A-85A32E4F541C}" type="presParOf" srcId="{AC83FC68-4E5D-4F1E-972F-B0844D3B563A}" destId="{4BA92524-396A-4BED-9D4A-7E65EA14CC6C}" srcOrd="3" destOrd="0" presId="urn:microsoft.com/office/officeart/2005/8/layout/radial5"/>
    <dgm:cxn modelId="{759924E7-DE67-40AB-9F2F-97443F46275F}" type="presParOf" srcId="{4BA92524-396A-4BED-9D4A-7E65EA14CC6C}" destId="{977BE1CA-6266-48F9-8E2C-175B2F7DC5BA}" srcOrd="0" destOrd="0" presId="urn:microsoft.com/office/officeart/2005/8/layout/radial5"/>
    <dgm:cxn modelId="{3225A194-3D31-4B95-B95B-8CBF80F0A9D7}" type="presParOf" srcId="{AC83FC68-4E5D-4F1E-972F-B0844D3B563A}" destId="{9E93C7E9-FC31-476A-976D-484DC35259D0}" srcOrd="4" destOrd="0" presId="urn:microsoft.com/office/officeart/2005/8/layout/radial5"/>
    <dgm:cxn modelId="{4AF37CC8-1267-4E29-BEDB-2482CD4A1B69}" type="presParOf" srcId="{AC83FC68-4E5D-4F1E-972F-B0844D3B563A}" destId="{9156060C-E4A7-4375-A937-D27BADEEEF86}" srcOrd="5" destOrd="0" presId="urn:microsoft.com/office/officeart/2005/8/layout/radial5"/>
    <dgm:cxn modelId="{3F86DE22-486D-4F05-B184-5F62FC4179A3}" type="presParOf" srcId="{9156060C-E4A7-4375-A937-D27BADEEEF86}" destId="{E95B9B1F-BE31-4C5A-9D10-0D757334C372}" srcOrd="0" destOrd="0" presId="urn:microsoft.com/office/officeart/2005/8/layout/radial5"/>
    <dgm:cxn modelId="{B0AB12BC-A1EC-45FE-A310-05941EE2BAF1}" type="presParOf" srcId="{AC83FC68-4E5D-4F1E-972F-B0844D3B563A}" destId="{94BD4E17-70C4-4EE6-B12C-9B916F781E55}" srcOrd="6" destOrd="0" presId="urn:microsoft.com/office/officeart/2005/8/layout/radial5"/>
    <dgm:cxn modelId="{8D990D0C-6644-4987-AAE3-F71C99C31A2B}" type="presParOf" srcId="{AC83FC68-4E5D-4F1E-972F-B0844D3B563A}" destId="{344CCDDF-4F0D-44C3-BD59-28B0AAE95B28}" srcOrd="7" destOrd="0" presId="urn:microsoft.com/office/officeart/2005/8/layout/radial5"/>
    <dgm:cxn modelId="{A6DDD5EF-0A99-4822-902E-444BA0DE40F7}" type="presParOf" srcId="{344CCDDF-4F0D-44C3-BD59-28B0AAE95B28}" destId="{1AF6E392-DED4-48D2-A687-ADE446FADEFB}" srcOrd="0" destOrd="0" presId="urn:microsoft.com/office/officeart/2005/8/layout/radial5"/>
    <dgm:cxn modelId="{89B62024-26E4-49AD-A7BA-CE12E36A1169}" type="presParOf" srcId="{AC83FC68-4E5D-4F1E-972F-B0844D3B563A}" destId="{40492447-8CC3-4014-97D6-E5F76E617F32}" srcOrd="8" destOrd="0" presId="urn:microsoft.com/office/officeart/2005/8/layout/radial5"/>
    <dgm:cxn modelId="{112B5B2F-1B27-439E-985D-D92A1A4B344F}" type="presParOf" srcId="{AC83FC68-4E5D-4F1E-972F-B0844D3B563A}" destId="{B7923184-DE87-4132-A774-703FF8328D4C}" srcOrd="9" destOrd="0" presId="urn:microsoft.com/office/officeart/2005/8/layout/radial5"/>
    <dgm:cxn modelId="{43C6E79F-2AFF-4DE9-AB75-BFC639B24A67}" type="presParOf" srcId="{B7923184-DE87-4132-A774-703FF8328D4C}" destId="{78260E15-2DC2-4770-B0EF-2A9B881D06D3}" srcOrd="0" destOrd="0" presId="urn:microsoft.com/office/officeart/2005/8/layout/radial5"/>
    <dgm:cxn modelId="{7072871C-9D7D-4438-A4DF-6FA6BCB7EDDB}" type="presParOf" srcId="{AC83FC68-4E5D-4F1E-972F-B0844D3B563A}" destId="{1DAFFEA9-5A36-45A6-A13B-B78798A80D3A}" srcOrd="10" destOrd="0" presId="urn:microsoft.com/office/officeart/2005/8/layout/radial5"/>
    <dgm:cxn modelId="{34BF371D-989B-4F43-ACCD-A4D32D54D10E}" type="presParOf" srcId="{AC83FC68-4E5D-4F1E-972F-B0844D3B563A}" destId="{96A55E42-87A4-416D-9CFD-11C0F5B935B8}" srcOrd="11" destOrd="0" presId="urn:microsoft.com/office/officeart/2005/8/layout/radial5"/>
    <dgm:cxn modelId="{FF655C7D-5D39-43ED-8CDD-FF72B1799B84}" type="presParOf" srcId="{96A55E42-87A4-416D-9CFD-11C0F5B935B8}" destId="{076372CC-62C1-4C9C-9010-1F243411FF2B}" srcOrd="0" destOrd="0" presId="urn:microsoft.com/office/officeart/2005/8/layout/radial5"/>
    <dgm:cxn modelId="{614D29EE-F8D6-46A5-BB31-FFB441DB9D6B}" type="presParOf" srcId="{AC83FC68-4E5D-4F1E-972F-B0844D3B563A}" destId="{907A988F-B006-474C-8B7D-497897E7D67B}" srcOrd="12" destOrd="0" presId="urn:microsoft.com/office/officeart/2005/8/layout/radial5"/>
    <dgm:cxn modelId="{8D13B5D4-6DC6-4346-9F41-45213A00001F}" type="presParOf" srcId="{AC83FC68-4E5D-4F1E-972F-B0844D3B563A}" destId="{B8A766CD-97C5-4D4F-AD30-5574607F06D0}" srcOrd="13" destOrd="0" presId="urn:microsoft.com/office/officeart/2005/8/layout/radial5"/>
    <dgm:cxn modelId="{57816CC3-2838-49FC-A558-81BBB68E416F}" type="presParOf" srcId="{B8A766CD-97C5-4D4F-AD30-5574607F06D0}" destId="{A764E8E2-FCE7-4B73-B286-4FDA692A9DE7}" srcOrd="0" destOrd="0" presId="urn:microsoft.com/office/officeart/2005/8/layout/radial5"/>
    <dgm:cxn modelId="{EF8F0DB9-054C-4BA0-8D4B-4B9A8EB187BC}" type="presParOf" srcId="{AC83FC68-4E5D-4F1E-972F-B0844D3B563A}" destId="{33A56D20-F80C-457F-B412-C2A3FE1360A6}" srcOrd="14" destOrd="0" presId="urn:microsoft.com/office/officeart/2005/8/layout/radial5"/>
    <dgm:cxn modelId="{CE749865-E407-43A1-978C-93788CB1CF0C}" type="presParOf" srcId="{AC83FC68-4E5D-4F1E-972F-B0844D3B563A}" destId="{684BC6CC-EB89-49CC-BCF8-ABFEBCFCA4CF}" srcOrd="15" destOrd="0" presId="urn:microsoft.com/office/officeart/2005/8/layout/radial5"/>
    <dgm:cxn modelId="{F9D7A465-B7FB-4914-9FC8-BCF886921344}" type="presParOf" srcId="{684BC6CC-EB89-49CC-BCF8-ABFEBCFCA4CF}" destId="{E5FD3303-51D4-4A8C-BB7A-003BBF9B255D}" srcOrd="0" destOrd="0" presId="urn:microsoft.com/office/officeart/2005/8/layout/radial5"/>
    <dgm:cxn modelId="{FD463B1A-A611-49F5-AFD5-B886D771D78B}" type="presParOf" srcId="{AC83FC68-4E5D-4F1E-972F-B0844D3B563A}" destId="{E76457F3-E085-42CD-9E37-D64872B9E6E9}" srcOrd="16" destOrd="0" presId="urn:microsoft.com/office/officeart/2005/8/layout/radial5"/>
    <dgm:cxn modelId="{BDE12DF9-BCD3-4BCE-80B5-E84DD9543680}" type="presParOf" srcId="{AC83FC68-4E5D-4F1E-972F-B0844D3B563A}" destId="{195CADF0-D22D-4792-A5A2-3AAB55FAB51A}" srcOrd="17" destOrd="0" presId="urn:microsoft.com/office/officeart/2005/8/layout/radial5"/>
    <dgm:cxn modelId="{C9068726-7337-4C85-84E2-DF027350181D}" type="presParOf" srcId="{195CADF0-D22D-4792-A5A2-3AAB55FAB51A}" destId="{3DF0F450-C9DF-4324-BE3C-3DEE4F5DC0BB}" srcOrd="0" destOrd="0" presId="urn:microsoft.com/office/officeart/2005/8/layout/radial5"/>
    <dgm:cxn modelId="{21DE4ADE-560F-4BE1-9DB1-02E4F0C1152A}" type="presParOf" srcId="{AC83FC68-4E5D-4F1E-972F-B0844D3B563A}" destId="{B931513A-32C4-4E6F-A05E-90FF11600B90}" srcOrd="18" destOrd="0" presId="urn:microsoft.com/office/officeart/2005/8/layout/radial5"/>
    <dgm:cxn modelId="{9E5F7328-7820-447B-AF88-9A40B8734FFC}" type="presParOf" srcId="{AC83FC68-4E5D-4F1E-972F-B0844D3B563A}" destId="{3EF9ADD8-E06C-437E-BFC6-D3A75ED24FAA}" srcOrd="19" destOrd="0" presId="urn:microsoft.com/office/officeart/2005/8/layout/radial5"/>
    <dgm:cxn modelId="{27619E06-E768-4706-A560-0F586E27D120}" type="presParOf" srcId="{3EF9ADD8-E06C-437E-BFC6-D3A75ED24FAA}" destId="{70D85C69-A99C-4B9C-A98C-2AA5E25E3ABF}" srcOrd="0" destOrd="0" presId="urn:microsoft.com/office/officeart/2005/8/layout/radial5"/>
    <dgm:cxn modelId="{FA371E84-0893-41F2-A1AC-738327260755}" type="presParOf" srcId="{AC83FC68-4E5D-4F1E-972F-B0844D3B563A}" destId="{94C1BA03-40F5-4B52-B81E-8200C78A371A}" srcOrd="20" destOrd="0" presId="urn:microsoft.com/office/officeart/2005/8/layout/radial5"/>
    <dgm:cxn modelId="{8F60BC2C-1798-467E-8E90-9588BD5AA3AA}" type="presParOf" srcId="{AC83FC68-4E5D-4F1E-972F-B0844D3B563A}" destId="{E14E870E-9BDD-4E0F-BBB6-2BD8E6930FC7}" srcOrd="21" destOrd="0" presId="urn:microsoft.com/office/officeart/2005/8/layout/radial5"/>
    <dgm:cxn modelId="{59060B36-B139-4263-8134-92B7FB9F5176}" type="presParOf" srcId="{E14E870E-9BDD-4E0F-BBB6-2BD8E6930FC7}" destId="{FAE50662-0D32-41BF-BE4E-FA388C42E24B}" srcOrd="0" destOrd="0" presId="urn:microsoft.com/office/officeart/2005/8/layout/radial5"/>
    <dgm:cxn modelId="{340662BA-6526-40D8-8C3E-8CF320098111}" type="presParOf" srcId="{AC83FC68-4E5D-4F1E-972F-B0844D3B563A}" destId="{C564DB23-3BB7-4D65-B368-9B9FA4CD3AED}" srcOrd="2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73E56BB-571A-4EB0-A3FE-239EA30305E8}" type="doc">
      <dgm:prSet loTypeId="urn:microsoft.com/office/officeart/2005/8/layout/radial5" loCatId="cycle" qsTypeId="urn:microsoft.com/office/officeart/2005/8/quickstyle/3d4" qsCatId="3D" csTypeId="urn:microsoft.com/office/officeart/2005/8/colors/accent2_4" csCatId="accent2" phldr="1"/>
      <dgm:spPr/>
      <dgm:t>
        <a:bodyPr/>
        <a:lstStyle/>
        <a:p>
          <a:endParaRPr lang="en-US"/>
        </a:p>
      </dgm:t>
    </dgm:pt>
    <dgm:pt modelId="{23A63CEB-508E-4203-8C42-16110753ACBC}">
      <dgm:prSet phldrT="[Text]" custT="1"/>
      <dgm:spPr/>
      <dgm:t>
        <a:bodyPr/>
        <a:lstStyle/>
        <a:p>
          <a:r>
            <a:rPr lang="en-US" sz="2400" dirty="0"/>
            <a:t>Enterprise Architecture</a:t>
          </a:r>
        </a:p>
      </dgm:t>
    </dgm:pt>
    <dgm:pt modelId="{F3D2D0DB-90AC-472D-B579-0332510293A3}" type="parTrans" cxnId="{8D35EB17-863F-4B6B-AEA7-392119D66D26}">
      <dgm:prSet/>
      <dgm:spPr/>
      <dgm:t>
        <a:bodyPr/>
        <a:lstStyle/>
        <a:p>
          <a:endParaRPr lang="en-US"/>
        </a:p>
      </dgm:t>
    </dgm:pt>
    <dgm:pt modelId="{9D33E743-E59F-4D7E-B503-4EB0E742D11D}" type="sibTrans" cxnId="{8D35EB17-863F-4B6B-AEA7-392119D66D26}">
      <dgm:prSet/>
      <dgm:spPr/>
      <dgm:t>
        <a:bodyPr/>
        <a:lstStyle/>
        <a:p>
          <a:endParaRPr lang="en-US"/>
        </a:p>
      </dgm:t>
    </dgm:pt>
    <dgm:pt modelId="{4B1E3D5E-187A-4A51-BED4-741D3B1B87F9}">
      <dgm:prSet phldrT="[Text]" custT="1"/>
      <dgm:spPr/>
      <dgm:t>
        <a:bodyPr/>
        <a:lstStyle/>
        <a:p>
          <a:r>
            <a:rPr lang="en-US" sz="2400" dirty="0"/>
            <a:t>Business Areas</a:t>
          </a:r>
        </a:p>
      </dgm:t>
    </dgm:pt>
    <dgm:pt modelId="{DD189F1A-C777-4B07-B0BB-CFE9D2D556ED}" type="parTrans" cxnId="{862A6721-BEAA-4485-83FD-C7B538098BCB}">
      <dgm:prSet custT="1"/>
      <dgm:spPr/>
      <dgm:t>
        <a:bodyPr/>
        <a:lstStyle/>
        <a:p>
          <a:endParaRPr lang="en-US" sz="2400"/>
        </a:p>
      </dgm:t>
    </dgm:pt>
    <dgm:pt modelId="{72C44018-DC17-4A01-86E8-DE1D0D3AE444}" type="sibTrans" cxnId="{862A6721-BEAA-4485-83FD-C7B538098BCB}">
      <dgm:prSet/>
      <dgm:spPr/>
      <dgm:t>
        <a:bodyPr/>
        <a:lstStyle/>
        <a:p>
          <a:endParaRPr lang="en-US"/>
        </a:p>
      </dgm:t>
    </dgm:pt>
    <dgm:pt modelId="{C7A4EF07-606C-44A2-A667-3A6C06C74F84}">
      <dgm:prSet phldrT="[Text]" custT="1"/>
      <dgm:spPr/>
      <dgm:t>
        <a:bodyPr/>
        <a:lstStyle/>
        <a:p>
          <a:r>
            <a:rPr lang="en-US" sz="2400" dirty="0"/>
            <a:t>IT Dev Ops</a:t>
          </a:r>
        </a:p>
      </dgm:t>
    </dgm:pt>
    <dgm:pt modelId="{306B3B6C-6BC5-42D7-9F56-738C9E6AE2E3}" type="parTrans" cxnId="{0D5B0B2A-201D-4D47-9A46-B9304770150F}">
      <dgm:prSet custT="1"/>
      <dgm:spPr/>
      <dgm:t>
        <a:bodyPr/>
        <a:lstStyle/>
        <a:p>
          <a:endParaRPr lang="en-US" sz="2400"/>
        </a:p>
      </dgm:t>
    </dgm:pt>
    <dgm:pt modelId="{A190C0D7-7CCA-45EA-95F6-6F29E06F3044}" type="sibTrans" cxnId="{0D5B0B2A-201D-4D47-9A46-B9304770150F}">
      <dgm:prSet/>
      <dgm:spPr/>
      <dgm:t>
        <a:bodyPr/>
        <a:lstStyle/>
        <a:p>
          <a:endParaRPr lang="en-US"/>
        </a:p>
      </dgm:t>
    </dgm:pt>
    <dgm:pt modelId="{607FDEDD-3FDE-4215-972F-6999C88F59A7}">
      <dgm:prSet phldrT="[Text]" custT="1"/>
      <dgm:spPr/>
      <dgm:t>
        <a:bodyPr/>
        <a:lstStyle/>
        <a:p>
          <a:r>
            <a:rPr lang="en-US" sz="2400" dirty="0"/>
            <a:t>Vendors</a:t>
          </a:r>
        </a:p>
      </dgm:t>
    </dgm:pt>
    <dgm:pt modelId="{3882D388-0488-4DD9-B03A-32A5607DB9F8}" type="parTrans" cxnId="{33EA7B42-D28F-416D-A258-144C89A7C22B}">
      <dgm:prSet custT="1"/>
      <dgm:spPr/>
      <dgm:t>
        <a:bodyPr/>
        <a:lstStyle/>
        <a:p>
          <a:endParaRPr lang="en-US" sz="2400"/>
        </a:p>
      </dgm:t>
    </dgm:pt>
    <dgm:pt modelId="{3C776A86-AB8E-4BFC-9DF9-1CCF04400CA6}" type="sibTrans" cxnId="{33EA7B42-D28F-416D-A258-144C89A7C22B}">
      <dgm:prSet/>
      <dgm:spPr/>
      <dgm:t>
        <a:bodyPr/>
        <a:lstStyle/>
        <a:p>
          <a:endParaRPr lang="en-US"/>
        </a:p>
      </dgm:t>
    </dgm:pt>
    <dgm:pt modelId="{60A6208B-E6DA-4115-9EEB-0721CE9B9CC7}">
      <dgm:prSet phldrT="[Text]" custT="1"/>
      <dgm:spPr/>
      <dgm:t>
        <a:bodyPr/>
        <a:lstStyle/>
        <a:p>
          <a:r>
            <a:rPr lang="en-US" sz="2400" dirty="0"/>
            <a:t>Project Manager</a:t>
          </a:r>
        </a:p>
      </dgm:t>
    </dgm:pt>
    <dgm:pt modelId="{9ED4D6DB-77D2-4B4D-B6E6-7469307210A0}" type="parTrans" cxnId="{7198DC75-89EF-4365-9A2F-4657B124CB38}">
      <dgm:prSet custT="1"/>
      <dgm:spPr/>
      <dgm:t>
        <a:bodyPr/>
        <a:lstStyle/>
        <a:p>
          <a:endParaRPr lang="en-US" sz="2400"/>
        </a:p>
      </dgm:t>
    </dgm:pt>
    <dgm:pt modelId="{773318D1-70E3-4E56-BDA8-E83BE244841F}" type="sibTrans" cxnId="{7198DC75-89EF-4365-9A2F-4657B124CB38}">
      <dgm:prSet/>
      <dgm:spPr/>
      <dgm:t>
        <a:bodyPr/>
        <a:lstStyle/>
        <a:p>
          <a:endParaRPr lang="en-US"/>
        </a:p>
      </dgm:t>
    </dgm:pt>
    <dgm:pt modelId="{E711B0A9-0731-47B5-8615-95391F90DAAE}">
      <dgm:prSet custT="1"/>
      <dgm:spPr/>
      <dgm:t>
        <a:bodyPr/>
        <a:lstStyle/>
        <a:p>
          <a:r>
            <a:rPr lang="en-US" sz="2400" dirty="0"/>
            <a:t>Business Area</a:t>
          </a:r>
        </a:p>
      </dgm:t>
    </dgm:pt>
    <dgm:pt modelId="{3E4A2BBC-2FF1-4FF5-9004-B18FE97958ED}" type="parTrans" cxnId="{5E36379D-3EF0-44B6-9F11-4E493A120C70}">
      <dgm:prSet custT="1"/>
      <dgm:spPr/>
      <dgm:t>
        <a:bodyPr/>
        <a:lstStyle/>
        <a:p>
          <a:endParaRPr lang="en-US" sz="2400"/>
        </a:p>
      </dgm:t>
    </dgm:pt>
    <dgm:pt modelId="{BCEB5AC4-4E27-45BC-9FEC-F7D540672B50}" type="sibTrans" cxnId="{5E36379D-3EF0-44B6-9F11-4E493A120C70}">
      <dgm:prSet/>
      <dgm:spPr/>
      <dgm:t>
        <a:bodyPr/>
        <a:lstStyle/>
        <a:p>
          <a:endParaRPr lang="en-US"/>
        </a:p>
      </dgm:t>
    </dgm:pt>
    <dgm:pt modelId="{C92F200F-C7CA-4FAA-9E24-01C4716B1D53}">
      <dgm:prSet custT="1"/>
      <dgm:spPr/>
      <dgm:t>
        <a:bodyPr/>
        <a:lstStyle/>
        <a:p>
          <a:r>
            <a:rPr lang="en-US" sz="2400" dirty="0"/>
            <a:t>Business Analysts</a:t>
          </a:r>
        </a:p>
      </dgm:t>
    </dgm:pt>
    <dgm:pt modelId="{2DE943C0-F7E9-4CA0-B963-B041500AE92C}" type="parTrans" cxnId="{E9CB653B-44EC-4A91-89D6-A64144DD04A5}">
      <dgm:prSet custT="1"/>
      <dgm:spPr/>
      <dgm:t>
        <a:bodyPr/>
        <a:lstStyle/>
        <a:p>
          <a:endParaRPr lang="en-US" sz="2400"/>
        </a:p>
      </dgm:t>
    </dgm:pt>
    <dgm:pt modelId="{AD912820-7F9A-4495-AF89-09DD9F50BCE0}" type="sibTrans" cxnId="{E9CB653B-44EC-4A91-89D6-A64144DD04A5}">
      <dgm:prSet/>
      <dgm:spPr/>
      <dgm:t>
        <a:bodyPr/>
        <a:lstStyle/>
        <a:p>
          <a:endParaRPr lang="en-US"/>
        </a:p>
      </dgm:t>
    </dgm:pt>
    <dgm:pt modelId="{871A9D36-A4FC-4917-9362-E0E7F1582399}">
      <dgm:prSet custT="1"/>
      <dgm:spPr/>
      <dgm:t>
        <a:bodyPr/>
        <a:lstStyle/>
        <a:p>
          <a:r>
            <a:rPr lang="en-US" sz="2400" dirty="0"/>
            <a:t>Business Area</a:t>
          </a:r>
        </a:p>
      </dgm:t>
    </dgm:pt>
    <dgm:pt modelId="{470A5C3D-AC58-48BC-8715-0CF7A9B2F1B8}" type="parTrans" cxnId="{6F0A1472-6486-4707-A532-650B2EEBA49B}">
      <dgm:prSet custT="1"/>
      <dgm:spPr/>
      <dgm:t>
        <a:bodyPr/>
        <a:lstStyle/>
        <a:p>
          <a:endParaRPr lang="en-US" sz="2400"/>
        </a:p>
      </dgm:t>
    </dgm:pt>
    <dgm:pt modelId="{EC923296-0DB3-4804-9AE9-D261D7DCA3EF}" type="sibTrans" cxnId="{6F0A1472-6486-4707-A532-650B2EEBA49B}">
      <dgm:prSet/>
      <dgm:spPr/>
      <dgm:t>
        <a:bodyPr/>
        <a:lstStyle/>
        <a:p>
          <a:endParaRPr lang="en-US"/>
        </a:p>
      </dgm:t>
    </dgm:pt>
    <dgm:pt modelId="{A9F5C83A-033F-485C-B0D8-77DCCCA8362E}">
      <dgm:prSet custT="1"/>
      <dgm:spPr/>
      <dgm:t>
        <a:bodyPr/>
        <a:lstStyle/>
        <a:p>
          <a:r>
            <a:rPr lang="en-US" sz="2400" dirty="0"/>
            <a:t>IT QA</a:t>
          </a:r>
        </a:p>
      </dgm:t>
    </dgm:pt>
    <dgm:pt modelId="{3D2716D4-D800-4B2C-968B-2C68EAAA039A}" type="parTrans" cxnId="{23EC3F55-24D6-4A49-B40D-B465AAF0B015}">
      <dgm:prSet custT="1"/>
      <dgm:spPr/>
      <dgm:t>
        <a:bodyPr/>
        <a:lstStyle/>
        <a:p>
          <a:endParaRPr lang="en-US" sz="2400"/>
        </a:p>
      </dgm:t>
    </dgm:pt>
    <dgm:pt modelId="{EEBBC1C3-C28C-4892-8665-18B8DDCDF3EC}" type="sibTrans" cxnId="{23EC3F55-24D6-4A49-B40D-B465AAF0B015}">
      <dgm:prSet/>
      <dgm:spPr/>
      <dgm:t>
        <a:bodyPr/>
        <a:lstStyle/>
        <a:p>
          <a:endParaRPr lang="en-US"/>
        </a:p>
      </dgm:t>
    </dgm:pt>
    <dgm:pt modelId="{1B780DE2-0C55-4FEF-91FF-D2228A9A9F3B}">
      <dgm:prSet custT="1"/>
      <dgm:spPr/>
      <dgm:t>
        <a:bodyPr/>
        <a:lstStyle/>
        <a:p>
          <a:r>
            <a:rPr lang="en-US" sz="2400" dirty="0"/>
            <a:t>IT Database</a:t>
          </a:r>
        </a:p>
      </dgm:t>
    </dgm:pt>
    <dgm:pt modelId="{681B6FDD-860B-45CC-BDD1-DA912F4BEAFB}" type="parTrans" cxnId="{B70FCE8B-40A8-48E5-9A52-8D91AE1A203A}">
      <dgm:prSet custT="1"/>
      <dgm:spPr/>
      <dgm:t>
        <a:bodyPr/>
        <a:lstStyle/>
        <a:p>
          <a:endParaRPr lang="en-US" sz="2400"/>
        </a:p>
      </dgm:t>
    </dgm:pt>
    <dgm:pt modelId="{6E122B4F-B1BA-4A41-87F7-763300FBB9DF}" type="sibTrans" cxnId="{B70FCE8B-40A8-48E5-9A52-8D91AE1A203A}">
      <dgm:prSet/>
      <dgm:spPr/>
      <dgm:t>
        <a:bodyPr/>
        <a:lstStyle/>
        <a:p>
          <a:endParaRPr lang="en-US"/>
        </a:p>
      </dgm:t>
    </dgm:pt>
    <dgm:pt modelId="{25AA0853-039E-4899-AD39-2534E3D3887A}">
      <dgm:prSet custT="1"/>
      <dgm:spPr/>
      <dgm:t>
        <a:bodyPr/>
        <a:lstStyle/>
        <a:p>
          <a:r>
            <a:rPr lang="en-US" sz="2400" dirty="0"/>
            <a:t>IT </a:t>
          </a:r>
          <a:r>
            <a:rPr lang="en-US" sz="2400" dirty="0" err="1"/>
            <a:t>Env</a:t>
          </a:r>
          <a:endParaRPr lang="en-US" sz="2400" dirty="0"/>
        </a:p>
      </dgm:t>
    </dgm:pt>
    <dgm:pt modelId="{C37797B7-C6F1-4FB0-83C7-D3B0E4D0CEE1}" type="parTrans" cxnId="{495FD994-AB5E-4A92-BF7A-FC6B2D0BBDCB}">
      <dgm:prSet custT="1"/>
      <dgm:spPr/>
      <dgm:t>
        <a:bodyPr/>
        <a:lstStyle/>
        <a:p>
          <a:endParaRPr lang="en-US" sz="2400"/>
        </a:p>
      </dgm:t>
    </dgm:pt>
    <dgm:pt modelId="{86FA4A5C-C0BB-456E-901F-309D11B88355}" type="sibTrans" cxnId="{495FD994-AB5E-4A92-BF7A-FC6B2D0BBDCB}">
      <dgm:prSet/>
      <dgm:spPr/>
      <dgm:t>
        <a:bodyPr/>
        <a:lstStyle/>
        <a:p>
          <a:endParaRPr lang="en-US"/>
        </a:p>
      </dgm:t>
    </dgm:pt>
    <dgm:pt modelId="{448E8615-2AA8-4A72-BEF0-10A170ECE2CD}">
      <dgm:prSet custT="1"/>
      <dgm:spPr/>
      <dgm:t>
        <a:bodyPr/>
        <a:lstStyle/>
        <a:p>
          <a:r>
            <a:rPr lang="en-US" sz="2400" dirty="0"/>
            <a:t>IT Infrastructure</a:t>
          </a:r>
        </a:p>
      </dgm:t>
    </dgm:pt>
    <dgm:pt modelId="{0BD283D1-4BFC-47E1-B2BB-949C597C0D0D}" type="parTrans" cxnId="{0815F159-8F7C-402E-9A50-190F30DA1CD6}">
      <dgm:prSet custT="1"/>
      <dgm:spPr/>
      <dgm:t>
        <a:bodyPr/>
        <a:lstStyle/>
        <a:p>
          <a:endParaRPr lang="en-US" sz="2400"/>
        </a:p>
      </dgm:t>
    </dgm:pt>
    <dgm:pt modelId="{4FC20708-8230-43EF-A763-BD77098788E0}" type="sibTrans" cxnId="{0815F159-8F7C-402E-9A50-190F30DA1CD6}">
      <dgm:prSet/>
      <dgm:spPr/>
      <dgm:t>
        <a:bodyPr/>
        <a:lstStyle/>
        <a:p>
          <a:endParaRPr lang="en-US"/>
        </a:p>
      </dgm:t>
    </dgm:pt>
    <dgm:pt modelId="{AC83FC68-4E5D-4F1E-972F-B0844D3B563A}" type="pres">
      <dgm:prSet presAssocID="{073E56BB-571A-4EB0-A3FE-239EA30305E8}" presName="Name0" presStyleCnt="0">
        <dgm:presLayoutVars>
          <dgm:chMax val="1"/>
          <dgm:dir/>
          <dgm:animLvl val="ctr"/>
          <dgm:resizeHandles val="exact"/>
        </dgm:presLayoutVars>
      </dgm:prSet>
      <dgm:spPr/>
    </dgm:pt>
    <dgm:pt modelId="{82E1C5E5-537A-4F1A-BE42-ABAA82AB9B6B}" type="pres">
      <dgm:prSet presAssocID="{23A63CEB-508E-4203-8C42-16110753ACBC}" presName="centerShape" presStyleLbl="node0" presStyleIdx="0" presStyleCnt="1" custScaleX="183278" custScaleY="152300"/>
      <dgm:spPr/>
    </dgm:pt>
    <dgm:pt modelId="{57A43B92-5D4F-4059-8622-0BBA90119B03}" type="pres">
      <dgm:prSet presAssocID="{DD189F1A-C777-4B07-B0BB-CFE9D2D556ED}" presName="parTrans" presStyleLbl="sibTrans2D1" presStyleIdx="0" presStyleCnt="11" custScaleX="106452"/>
      <dgm:spPr/>
    </dgm:pt>
    <dgm:pt modelId="{8471594F-ED49-4B77-9866-91D4A968A046}" type="pres">
      <dgm:prSet presAssocID="{DD189F1A-C777-4B07-B0BB-CFE9D2D556ED}" presName="connectorText" presStyleLbl="sibTrans2D1" presStyleIdx="0" presStyleCnt="11"/>
      <dgm:spPr/>
    </dgm:pt>
    <dgm:pt modelId="{525B367F-42B2-44AC-A6E7-C14A3A8282C0}" type="pres">
      <dgm:prSet presAssocID="{4B1E3D5E-187A-4A51-BED4-741D3B1B87F9}" presName="node" presStyleLbl="node1" presStyleIdx="0" presStyleCnt="11" custScaleX="106452">
        <dgm:presLayoutVars>
          <dgm:bulletEnabled val="1"/>
        </dgm:presLayoutVars>
      </dgm:prSet>
      <dgm:spPr/>
    </dgm:pt>
    <dgm:pt modelId="{4BA92524-396A-4BED-9D4A-7E65EA14CC6C}" type="pres">
      <dgm:prSet presAssocID="{3E4A2BBC-2FF1-4FF5-9004-B18FE97958ED}" presName="parTrans" presStyleLbl="sibTrans2D1" presStyleIdx="1" presStyleCnt="11" custScaleX="106452"/>
      <dgm:spPr/>
    </dgm:pt>
    <dgm:pt modelId="{977BE1CA-6266-48F9-8E2C-175B2F7DC5BA}" type="pres">
      <dgm:prSet presAssocID="{3E4A2BBC-2FF1-4FF5-9004-B18FE97958ED}" presName="connectorText" presStyleLbl="sibTrans2D1" presStyleIdx="1" presStyleCnt="11"/>
      <dgm:spPr/>
    </dgm:pt>
    <dgm:pt modelId="{9E93C7E9-FC31-476A-976D-484DC35259D0}" type="pres">
      <dgm:prSet presAssocID="{E711B0A9-0731-47B5-8615-95391F90DAAE}" presName="node" presStyleLbl="node1" presStyleIdx="1" presStyleCnt="11" custScaleX="106452">
        <dgm:presLayoutVars>
          <dgm:bulletEnabled val="1"/>
        </dgm:presLayoutVars>
      </dgm:prSet>
      <dgm:spPr/>
    </dgm:pt>
    <dgm:pt modelId="{9156060C-E4A7-4375-A937-D27BADEEEF86}" type="pres">
      <dgm:prSet presAssocID="{470A5C3D-AC58-48BC-8715-0CF7A9B2F1B8}" presName="parTrans" presStyleLbl="sibTrans2D1" presStyleIdx="2" presStyleCnt="11" custScaleX="106452"/>
      <dgm:spPr/>
    </dgm:pt>
    <dgm:pt modelId="{E95B9B1F-BE31-4C5A-9D10-0D757334C372}" type="pres">
      <dgm:prSet presAssocID="{470A5C3D-AC58-48BC-8715-0CF7A9B2F1B8}" presName="connectorText" presStyleLbl="sibTrans2D1" presStyleIdx="2" presStyleCnt="11"/>
      <dgm:spPr/>
    </dgm:pt>
    <dgm:pt modelId="{94BD4E17-70C4-4EE6-B12C-9B916F781E55}" type="pres">
      <dgm:prSet presAssocID="{871A9D36-A4FC-4917-9362-E0E7F1582399}" presName="node" presStyleLbl="node1" presStyleIdx="2" presStyleCnt="11" custScaleX="106452">
        <dgm:presLayoutVars>
          <dgm:bulletEnabled val="1"/>
        </dgm:presLayoutVars>
      </dgm:prSet>
      <dgm:spPr/>
    </dgm:pt>
    <dgm:pt modelId="{344CCDDF-4F0D-44C3-BD59-28B0AAE95B28}" type="pres">
      <dgm:prSet presAssocID="{306B3B6C-6BC5-42D7-9F56-738C9E6AE2E3}" presName="parTrans" presStyleLbl="sibTrans2D1" presStyleIdx="3" presStyleCnt="11" custScaleX="106452"/>
      <dgm:spPr/>
    </dgm:pt>
    <dgm:pt modelId="{1AF6E392-DED4-48D2-A687-ADE446FADEFB}" type="pres">
      <dgm:prSet presAssocID="{306B3B6C-6BC5-42D7-9F56-738C9E6AE2E3}" presName="connectorText" presStyleLbl="sibTrans2D1" presStyleIdx="3" presStyleCnt="11"/>
      <dgm:spPr/>
    </dgm:pt>
    <dgm:pt modelId="{40492447-8CC3-4014-97D6-E5F76E617F32}" type="pres">
      <dgm:prSet presAssocID="{C7A4EF07-606C-44A2-A667-3A6C06C74F84}" presName="node" presStyleLbl="node1" presStyleIdx="3" presStyleCnt="11" custScaleX="106452">
        <dgm:presLayoutVars>
          <dgm:bulletEnabled val="1"/>
        </dgm:presLayoutVars>
      </dgm:prSet>
      <dgm:spPr/>
    </dgm:pt>
    <dgm:pt modelId="{B7923184-DE87-4132-A774-703FF8328D4C}" type="pres">
      <dgm:prSet presAssocID="{3D2716D4-D800-4B2C-968B-2C68EAAA039A}" presName="parTrans" presStyleLbl="sibTrans2D1" presStyleIdx="4" presStyleCnt="11" custScaleX="106452"/>
      <dgm:spPr/>
    </dgm:pt>
    <dgm:pt modelId="{78260E15-2DC2-4770-B0EF-2A9B881D06D3}" type="pres">
      <dgm:prSet presAssocID="{3D2716D4-D800-4B2C-968B-2C68EAAA039A}" presName="connectorText" presStyleLbl="sibTrans2D1" presStyleIdx="4" presStyleCnt="11"/>
      <dgm:spPr/>
    </dgm:pt>
    <dgm:pt modelId="{1DAFFEA9-5A36-45A6-A13B-B78798A80D3A}" type="pres">
      <dgm:prSet presAssocID="{A9F5C83A-033F-485C-B0D8-77DCCCA8362E}" presName="node" presStyleLbl="node1" presStyleIdx="4" presStyleCnt="11" custScaleX="106452">
        <dgm:presLayoutVars>
          <dgm:bulletEnabled val="1"/>
        </dgm:presLayoutVars>
      </dgm:prSet>
      <dgm:spPr/>
    </dgm:pt>
    <dgm:pt modelId="{96A55E42-87A4-416D-9CFD-11C0F5B935B8}" type="pres">
      <dgm:prSet presAssocID="{681B6FDD-860B-45CC-BDD1-DA912F4BEAFB}" presName="parTrans" presStyleLbl="sibTrans2D1" presStyleIdx="5" presStyleCnt="11" custScaleX="106452"/>
      <dgm:spPr/>
    </dgm:pt>
    <dgm:pt modelId="{076372CC-62C1-4C9C-9010-1F243411FF2B}" type="pres">
      <dgm:prSet presAssocID="{681B6FDD-860B-45CC-BDD1-DA912F4BEAFB}" presName="connectorText" presStyleLbl="sibTrans2D1" presStyleIdx="5" presStyleCnt="11"/>
      <dgm:spPr/>
    </dgm:pt>
    <dgm:pt modelId="{907A988F-B006-474C-8B7D-497897E7D67B}" type="pres">
      <dgm:prSet presAssocID="{1B780DE2-0C55-4FEF-91FF-D2228A9A9F3B}" presName="node" presStyleLbl="node1" presStyleIdx="5" presStyleCnt="11" custScaleX="106452">
        <dgm:presLayoutVars>
          <dgm:bulletEnabled val="1"/>
        </dgm:presLayoutVars>
      </dgm:prSet>
      <dgm:spPr/>
    </dgm:pt>
    <dgm:pt modelId="{B8A766CD-97C5-4D4F-AD30-5574607F06D0}" type="pres">
      <dgm:prSet presAssocID="{C37797B7-C6F1-4FB0-83C7-D3B0E4D0CEE1}" presName="parTrans" presStyleLbl="sibTrans2D1" presStyleIdx="6" presStyleCnt="11" custScaleX="106452"/>
      <dgm:spPr/>
    </dgm:pt>
    <dgm:pt modelId="{A764E8E2-FCE7-4B73-B286-4FDA692A9DE7}" type="pres">
      <dgm:prSet presAssocID="{C37797B7-C6F1-4FB0-83C7-D3B0E4D0CEE1}" presName="connectorText" presStyleLbl="sibTrans2D1" presStyleIdx="6" presStyleCnt="11"/>
      <dgm:spPr/>
    </dgm:pt>
    <dgm:pt modelId="{33A56D20-F80C-457F-B412-C2A3FE1360A6}" type="pres">
      <dgm:prSet presAssocID="{25AA0853-039E-4899-AD39-2534E3D3887A}" presName="node" presStyleLbl="node1" presStyleIdx="6" presStyleCnt="11" custScaleX="106452">
        <dgm:presLayoutVars>
          <dgm:bulletEnabled val="1"/>
        </dgm:presLayoutVars>
      </dgm:prSet>
      <dgm:spPr/>
    </dgm:pt>
    <dgm:pt modelId="{684BC6CC-EB89-49CC-BCF8-ABFEBCFCA4CF}" type="pres">
      <dgm:prSet presAssocID="{0BD283D1-4BFC-47E1-B2BB-949C597C0D0D}" presName="parTrans" presStyleLbl="sibTrans2D1" presStyleIdx="7" presStyleCnt="11" custScaleX="106452"/>
      <dgm:spPr/>
    </dgm:pt>
    <dgm:pt modelId="{E5FD3303-51D4-4A8C-BB7A-003BBF9B255D}" type="pres">
      <dgm:prSet presAssocID="{0BD283D1-4BFC-47E1-B2BB-949C597C0D0D}" presName="connectorText" presStyleLbl="sibTrans2D1" presStyleIdx="7" presStyleCnt="11"/>
      <dgm:spPr/>
    </dgm:pt>
    <dgm:pt modelId="{E76457F3-E085-42CD-9E37-D64872B9E6E9}" type="pres">
      <dgm:prSet presAssocID="{448E8615-2AA8-4A72-BEF0-10A170ECE2CD}" presName="node" presStyleLbl="node1" presStyleIdx="7" presStyleCnt="11" custScaleX="106452">
        <dgm:presLayoutVars>
          <dgm:bulletEnabled val="1"/>
        </dgm:presLayoutVars>
      </dgm:prSet>
      <dgm:spPr/>
    </dgm:pt>
    <dgm:pt modelId="{195CADF0-D22D-4792-A5A2-3AAB55FAB51A}" type="pres">
      <dgm:prSet presAssocID="{3882D388-0488-4DD9-B03A-32A5607DB9F8}" presName="parTrans" presStyleLbl="sibTrans2D1" presStyleIdx="8" presStyleCnt="11" custScaleX="106452"/>
      <dgm:spPr/>
    </dgm:pt>
    <dgm:pt modelId="{3DF0F450-C9DF-4324-BE3C-3DEE4F5DC0BB}" type="pres">
      <dgm:prSet presAssocID="{3882D388-0488-4DD9-B03A-32A5607DB9F8}" presName="connectorText" presStyleLbl="sibTrans2D1" presStyleIdx="8" presStyleCnt="11"/>
      <dgm:spPr/>
    </dgm:pt>
    <dgm:pt modelId="{B931513A-32C4-4E6F-A05E-90FF11600B90}" type="pres">
      <dgm:prSet presAssocID="{607FDEDD-3FDE-4215-972F-6999C88F59A7}" presName="node" presStyleLbl="node1" presStyleIdx="8" presStyleCnt="11" custScaleX="106452">
        <dgm:presLayoutVars>
          <dgm:bulletEnabled val="1"/>
        </dgm:presLayoutVars>
      </dgm:prSet>
      <dgm:spPr/>
    </dgm:pt>
    <dgm:pt modelId="{3EF9ADD8-E06C-437E-BFC6-D3A75ED24FAA}" type="pres">
      <dgm:prSet presAssocID="{9ED4D6DB-77D2-4B4D-B6E6-7469307210A0}" presName="parTrans" presStyleLbl="sibTrans2D1" presStyleIdx="9" presStyleCnt="11" custScaleX="106452"/>
      <dgm:spPr/>
    </dgm:pt>
    <dgm:pt modelId="{70D85C69-A99C-4B9C-A98C-2AA5E25E3ABF}" type="pres">
      <dgm:prSet presAssocID="{9ED4D6DB-77D2-4B4D-B6E6-7469307210A0}" presName="connectorText" presStyleLbl="sibTrans2D1" presStyleIdx="9" presStyleCnt="11"/>
      <dgm:spPr/>
    </dgm:pt>
    <dgm:pt modelId="{94C1BA03-40F5-4B52-B81E-8200C78A371A}" type="pres">
      <dgm:prSet presAssocID="{60A6208B-E6DA-4115-9EEB-0721CE9B9CC7}" presName="node" presStyleLbl="node1" presStyleIdx="9" presStyleCnt="11" custScaleX="106452">
        <dgm:presLayoutVars>
          <dgm:bulletEnabled val="1"/>
        </dgm:presLayoutVars>
      </dgm:prSet>
      <dgm:spPr/>
    </dgm:pt>
    <dgm:pt modelId="{E14E870E-9BDD-4E0F-BBB6-2BD8E6930FC7}" type="pres">
      <dgm:prSet presAssocID="{2DE943C0-F7E9-4CA0-B963-B041500AE92C}" presName="parTrans" presStyleLbl="sibTrans2D1" presStyleIdx="10" presStyleCnt="11" custScaleX="106452"/>
      <dgm:spPr/>
    </dgm:pt>
    <dgm:pt modelId="{FAE50662-0D32-41BF-BE4E-FA388C42E24B}" type="pres">
      <dgm:prSet presAssocID="{2DE943C0-F7E9-4CA0-B963-B041500AE92C}" presName="connectorText" presStyleLbl="sibTrans2D1" presStyleIdx="10" presStyleCnt="11"/>
      <dgm:spPr/>
    </dgm:pt>
    <dgm:pt modelId="{C564DB23-3BB7-4D65-B368-9B9FA4CD3AED}" type="pres">
      <dgm:prSet presAssocID="{C92F200F-C7CA-4FAA-9E24-01C4716B1D53}" presName="node" presStyleLbl="node1" presStyleIdx="10" presStyleCnt="11" custScaleX="106452">
        <dgm:presLayoutVars>
          <dgm:bulletEnabled val="1"/>
        </dgm:presLayoutVars>
      </dgm:prSet>
      <dgm:spPr/>
    </dgm:pt>
  </dgm:ptLst>
  <dgm:cxnLst>
    <dgm:cxn modelId="{3DF72503-8ECD-4944-8910-046CD679AA88}" type="presOf" srcId="{1B780DE2-0C55-4FEF-91FF-D2228A9A9F3B}" destId="{907A988F-B006-474C-8B7D-497897E7D67B}" srcOrd="0" destOrd="0" presId="urn:microsoft.com/office/officeart/2005/8/layout/radial5"/>
    <dgm:cxn modelId="{633C0F06-2325-4DCD-9EEB-56D471418E45}" type="presOf" srcId="{4B1E3D5E-187A-4A51-BED4-741D3B1B87F9}" destId="{525B367F-42B2-44AC-A6E7-C14A3A8282C0}" srcOrd="0" destOrd="0" presId="urn:microsoft.com/office/officeart/2005/8/layout/radial5"/>
    <dgm:cxn modelId="{8D35EB17-863F-4B6B-AEA7-392119D66D26}" srcId="{073E56BB-571A-4EB0-A3FE-239EA30305E8}" destId="{23A63CEB-508E-4203-8C42-16110753ACBC}" srcOrd="0" destOrd="0" parTransId="{F3D2D0DB-90AC-472D-B579-0332510293A3}" sibTransId="{9D33E743-E59F-4D7E-B503-4EB0E742D11D}"/>
    <dgm:cxn modelId="{D121B11D-00BB-4CEF-9EE3-3CA141C2D4B1}" type="presOf" srcId="{2DE943C0-F7E9-4CA0-B963-B041500AE92C}" destId="{FAE50662-0D32-41BF-BE4E-FA388C42E24B}" srcOrd="1" destOrd="0" presId="urn:microsoft.com/office/officeart/2005/8/layout/radial5"/>
    <dgm:cxn modelId="{48A5DC20-AC00-4B23-A47C-A6FF69B76E50}" type="presOf" srcId="{3D2716D4-D800-4B2C-968B-2C68EAAA039A}" destId="{B7923184-DE87-4132-A774-703FF8328D4C}" srcOrd="0" destOrd="0" presId="urn:microsoft.com/office/officeart/2005/8/layout/radial5"/>
    <dgm:cxn modelId="{862A6721-BEAA-4485-83FD-C7B538098BCB}" srcId="{23A63CEB-508E-4203-8C42-16110753ACBC}" destId="{4B1E3D5E-187A-4A51-BED4-741D3B1B87F9}" srcOrd="0" destOrd="0" parTransId="{DD189F1A-C777-4B07-B0BB-CFE9D2D556ED}" sibTransId="{72C44018-DC17-4A01-86E8-DE1D0D3AE444}"/>
    <dgm:cxn modelId="{3796E824-337A-438D-AEDF-6EF4BC1B71DB}" type="presOf" srcId="{C7A4EF07-606C-44A2-A667-3A6C06C74F84}" destId="{40492447-8CC3-4014-97D6-E5F76E617F32}" srcOrd="0" destOrd="0" presId="urn:microsoft.com/office/officeart/2005/8/layout/radial5"/>
    <dgm:cxn modelId="{0D5B0B2A-201D-4D47-9A46-B9304770150F}" srcId="{23A63CEB-508E-4203-8C42-16110753ACBC}" destId="{C7A4EF07-606C-44A2-A667-3A6C06C74F84}" srcOrd="3" destOrd="0" parTransId="{306B3B6C-6BC5-42D7-9F56-738C9E6AE2E3}" sibTransId="{A190C0D7-7CCA-45EA-95F6-6F29E06F3044}"/>
    <dgm:cxn modelId="{266B7D2A-8C76-45C6-85E7-4C72A84A6FD6}" type="presOf" srcId="{681B6FDD-860B-45CC-BDD1-DA912F4BEAFB}" destId="{96A55E42-87A4-416D-9CFD-11C0F5B935B8}" srcOrd="0" destOrd="0" presId="urn:microsoft.com/office/officeart/2005/8/layout/radial5"/>
    <dgm:cxn modelId="{631E312D-3E2D-4FCB-B036-0F3A5E6C1854}" type="presOf" srcId="{2DE943C0-F7E9-4CA0-B963-B041500AE92C}" destId="{E14E870E-9BDD-4E0F-BBB6-2BD8E6930FC7}" srcOrd="0" destOrd="0" presId="urn:microsoft.com/office/officeart/2005/8/layout/radial5"/>
    <dgm:cxn modelId="{56C17E31-4C07-4BF1-B9F6-16FD0B7EEDE6}" type="presOf" srcId="{3D2716D4-D800-4B2C-968B-2C68EAAA039A}" destId="{78260E15-2DC2-4770-B0EF-2A9B881D06D3}" srcOrd="1" destOrd="0" presId="urn:microsoft.com/office/officeart/2005/8/layout/radial5"/>
    <dgm:cxn modelId="{B091BA36-6FC8-49AB-AF55-86E04B8C38D9}" type="presOf" srcId="{470A5C3D-AC58-48BC-8715-0CF7A9B2F1B8}" destId="{E95B9B1F-BE31-4C5A-9D10-0D757334C372}" srcOrd="1" destOrd="0" presId="urn:microsoft.com/office/officeart/2005/8/layout/radial5"/>
    <dgm:cxn modelId="{E9CB653B-44EC-4A91-89D6-A64144DD04A5}" srcId="{23A63CEB-508E-4203-8C42-16110753ACBC}" destId="{C92F200F-C7CA-4FAA-9E24-01C4716B1D53}" srcOrd="10" destOrd="0" parTransId="{2DE943C0-F7E9-4CA0-B963-B041500AE92C}" sibTransId="{AD912820-7F9A-4495-AF89-09DD9F50BCE0}"/>
    <dgm:cxn modelId="{33EA7B42-D28F-416D-A258-144C89A7C22B}" srcId="{23A63CEB-508E-4203-8C42-16110753ACBC}" destId="{607FDEDD-3FDE-4215-972F-6999C88F59A7}" srcOrd="8" destOrd="0" parTransId="{3882D388-0488-4DD9-B03A-32A5607DB9F8}" sibTransId="{3C776A86-AB8E-4BFC-9DF9-1CCF04400CA6}"/>
    <dgm:cxn modelId="{16E50B64-DB7C-4E4F-9AE3-FAFA3452313A}" type="presOf" srcId="{0BD283D1-4BFC-47E1-B2BB-949C597C0D0D}" destId="{684BC6CC-EB89-49CC-BCF8-ABFEBCFCA4CF}" srcOrd="0" destOrd="0" presId="urn:microsoft.com/office/officeart/2005/8/layout/radial5"/>
    <dgm:cxn modelId="{D0A73444-AE1F-4C11-8FA2-4984D977E31B}" type="presOf" srcId="{C37797B7-C6F1-4FB0-83C7-D3B0E4D0CEE1}" destId="{B8A766CD-97C5-4D4F-AD30-5574607F06D0}" srcOrd="0" destOrd="0" presId="urn:microsoft.com/office/officeart/2005/8/layout/radial5"/>
    <dgm:cxn modelId="{5C158644-3C18-4974-8FA6-479DCFEEF164}" type="presOf" srcId="{DD189F1A-C777-4B07-B0BB-CFE9D2D556ED}" destId="{57A43B92-5D4F-4059-8622-0BBA90119B03}" srcOrd="0" destOrd="0" presId="urn:microsoft.com/office/officeart/2005/8/layout/radial5"/>
    <dgm:cxn modelId="{52462047-D4AE-49B8-8378-CFC4EA222959}" type="presOf" srcId="{25AA0853-039E-4899-AD39-2534E3D3887A}" destId="{33A56D20-F80C-457F-B412-C2A3FE1360A6}" srcOrd="0" destOrd="0" presId="urn:microsoft.com/office/officeart/2005/8/layout/radial5"/>
    <dgm:cxn modelId="{E8A35A67-5891-40B1-9BA7-C714B6AE5954}" type="presOf" srcId="{DD189F1A-C777-4B07-B0BB-CFE9D2D556ED}" destId="{8471594F-ED49-4B77-9866-91D4A968A046}" srcOrd="1" destOrd="0" presId="urn:microsoft.com/office/officeart/2005/8/layout/radial5"/>
    <dgm:cxn modelId="{79B3DC68-6CC1-4F0C-8413-3520699C32C7}" type="presOf" srcId="{470A5C3D-AC58-48BC-8715-0CF7A9B2F1B8}" destId="{9156060C-E4A7-4375-A937-D27BADEEEF86}" srcOrd="0" destOrd="0" presId="urn:microsoft.com/office/officeart/2005/8/layout/radial5"/>
    <dgm:cxn modelId="{2565344D-6082-4F00-A200-C1342D80BCE2}" type="presOf" srcId="{0BD283D1-4BFC-47E1-B2BB-949C597C0D0D}" destId="{E5FD3303-51D4-4A8C-BB7A-003BBF9B255D}" srcOrd="1" destOrd="0" presId="urn:microsoft.com/office/officeart/2005/8/layout/radial5"/>
    <dgm:cxn modelId="{E448F26D-7E1A-460A-97BE-C38B0D33DBD1}" type="presOf" srcId="{306B3B6C-6BC5-42D7-9F56-738C9E6AE2E3}" destId="{344CCDDF-4F0D-44C3-BD59-28B0AAE95B28}" srcOrd="0" destOrd="0" presId="urn:microsoft.com/office/officeart/2005/8/layout/radial5"/>
    <dgm:cxn modelId="{6F0A1472-6486-4707-A532-650B2EEBA49B}" srcId="{23A63CEB-508E-4203-8C42-16110753ACBC}" destId="{871A9D36-A4FC-4917-9362-E0E7F1582399}" srcOrd="2" destOrd="0" parTransId="{470A5C3D-AC58-48BC-8715-0CF7A9B2F1B8}" sibTransId="{EC923296-0DB3-4804-9AE9-D261D7DCA3EF}"/>
    <dgm:cxn modelId="{23EC3F55-24D6-4A49-B40D-B465AAF0B015}" srcId="{23A63CEB-508E-4203-8C42-16110753ACBC}" destId="{A9F5C83A-033F-485C-B0D8-77DCCCA8362E}" srcOrd="4" destOrd="0" parTransId="{3D2716D4-D800-4B2C-968B-2C68EAAA039A}" sibTransId="{EEBBC1C3-C28C-4892-8665-18B8DDCDF3EC}"/>
    <dgm:cxn modelId="{7198DC75-89EF-4365-9A2F-4657B124CB38}" srcId="{23A63CEB-508E-4203-8C42-16110753ACBC}" destId="{60A6208B-E6DA-4115-9EEB-0721CE9B9CC7}" srcOrd="9" destOrd="0" parTransId="{9ED4D6DB-77D2-4B4D-B6E6-7469307210A0}" sibTransId="{773318D1-70E3-4E56-BDA8-E83BE244841F}"/>
    <dgm:cxn modelId="{0815F159-8F7C-402E-9A50-190F30DA1CD6}" srcId="{23A63CEB-508E-4203-8C42-16110753ACBC}" destId="{448E8615-2AA8-4A72-BEF0-10A170ECE2CD}" srcOrd="7" destOrd="0" parTransId="{0BD283D1-4BFC-47E1-B2BB-949C597C0D0D}" sibTransId="{4FC20708-8230-43EF-A763-BD77098788E0}"/>
    <dgm:cxn modelId="{A1EF197F-944C-4D6C-B231-406CAAE87EF0}" type="presOf" srcId="{A9F5C83A-033F-485C-B0D8-77DCCCA8362E}" destId="{1DAFFEA9-5A36-45A6-A13B-B78798A80D3A}" srcOrd="0" destOrd="0" presId="urn:microsoft.com/office/officeart/2005/8/layout/radial5"/>
    <dgm:cxn modelId="{67661B89-0214-478F-9EFD-77AD897798A6}" type="presOf" srcId="{C37797B7-C6F1-4FB0-83C7-D3B0E4D0CEE1}" destId="{A764E8E2-FCE7-4B73-B286-4FDA692A9DE7}" srcOrd="1" destOrd="0" presId="urn:microsoft.com/office/officeart/2005/8/layout/radial5"/>
    <dgm:cxn modelId="{C8BA6F8B-6378-4D0E-B23F-9EC02ED7FDA1}" type="presOf" srcId="{60A6208B-E6DA-4115-9EEB-0721CE9B9CC7}" destId="{94C1BA03-40F5-4B52-B81E-8200C78A371A}" srcOrd="0" destOrd="0" presId="urn:microsoft.com/office/officeart/2005/8/layout/radial5"/>
    <dgm:cxn modelId="{B70FCE8B-40A8-48E5-9A52-8D91AE1A203A}" srcId="{23A63CEB-508E-4203-8C42-16110753ACBC}" destId="{1B780DE2-0C55-4FEF-91FF-D2228A9A9F3B}" srcOrd="5" destOrd="0" parTransId="{681B6FDD-860B-45CC-BDD1-DA912F4BEAFB}" sibTransId="{6E122B4F-B1BA-4A41-87F7-763300FBB9DF}"/>
    <dgm:cxn modelId="{495FD994-AB5E-4A92-BF7A-FC6B2D0BBDCB}" srcId="{23A63CEB-508E-4203-8C42-16110753ACBC}" destId="{25AA0853-039E-4899-AD39-2534E3D3887A}" srcOrd="6" destOrd="0" parTransId="{C37797B7-C6F1-4FB0-83C7-D3B0E4D0CEE1}" sibTransId="{86FA4A5C-C0BB-456E-901F-309D11B88355}"/>
    <dgm:cxn modelId="{5E36379D-3EF0-44B6-9F11-4E493A120C70}" srcId="{23A63CEB-508E-4203-8C42-16110753ACBC}" destId="{E711B0A9-0731-47B5-8615-95391F90DAAE}" srcOrd="1" destOrd="0" parTransId="{3E4A2BBC-2FF1-4FF5-9004-B18FE97958ED}" sibTransId="{BCEB5AC4-4E27-45BC-9FEC-F7D540672B50}"/>
    <dgm:cxn modelId="{455B02AB-D2BB-47CC-B071-D8C4325F33B4}" type="presOf" srcId="{3882D388-0488-4DD9-B03A-32A5607DB9F8}" destId="{195CADF0-D22D-4792-A5A2-3AAB55FAB51A}" srcOrd="0" destOrd="0" presId="urn:microsoft.com/office/officeart/2005/8/layout/radial5"/>
    <dgm:cxn modelId="{727DB6AB-0261-4832-BEF2-60F00D748882}" type="presOf" srcId="{448E8615-2AA8-4A72-BEF0-10A170ECE2CD}" destId="{E76457F3-E085-42CD-9E37-D64872B9E6E9}" srcOrd="0" destOrd="0" presId="urn:microsoft.com/office/officeart/2005/8/layout/radial5"/>
    <dgm:cxn modelId="{490694AD-CC04-428A-A9FD-8DEC5A04924A}" type="presOf" srcId="{C92F200F-C7CA-4FAA-9E24-01C4716B1D53}" destId="{C564DB23-3BB7-4D65-B368-9B9FA4CD3AED}" srcOrd="0" destOrd="0" presId="urn:microsoft.com/office/officeart/2005/8/layout/radial5"/>
    <dgm:cxn modelId="{128BA3BF-1CEE-4620-B1A0-63D95A64B327}" type="presOf" srcId="{9ED4D6DB-77D2-4B4D-B6E6-7469307210A0}" destId="{3EF9ADD8-E06C-437E-BFC6-D3A75ED24FAA}" srcOrd="0" destOrd="0" presId="urn:microsoft.com/office/officeart/2005/8/layout/radial5"/>
    <dgm:cxn modelId="{138E3BC5-BD81-4226-AEE7-D72C40057E68}" type="presOf" srcId="{306B3B6C-6BC5-42D7-9F56-738C9E6AE2E3}" destId="{1AF6E392-DED4-48D2-A687-ADE446FADEFB}" srcOrd="1" destOrd="0" presId="urn:microsoft.com/office/officeart/2005/8/layout/radial5"/>
    <dgm:cxn modelId="{45F7C8C5-0838-419B-8FC0-DBF50EC18B31}" type="presOf" srcId="{871A9D36-A4FC-4917-9362-E0E7F1582399}" destId="{94BD4E17-70C4-4EE6-B12C-9B916F781E55}" srcOrd="0" destOrd="0" presId="urn:microsoft.com/office/officeart/2005/8/layout/radial5"/>
    <dgm:cxn modelId="{A0DB21C8-A87E-4AE0-9390-A6D0E56551F6}" type="presOf" srcId="{E711B0A9-0731-47B5-8615-95391F90DAAE}" destId="{9E93C7E9-FC31-476A-976D-484DC35259D0}" srcOrd="0" destOrd="0" presId="urn:microsoft.com/office/officeart/2005/8/layout/radial5"/>
    <dgm:cxn modelId="{01E41DCB-B6BB-4E33-A51B-C1195319BD7A}" type="presOf" srcId="{9ED4D6DB-77D2-4B4D-B6E6-7469307210A0}" destId="{70D85C69-A99C-4B9C-A98C-2AA5E25E3ABF}" srcOrd="1" destOrd="0" presId="urn:microsoft.com/office/officeart/2005/8/layout/radial5"/>
    <dgm:cxn modelId="{CCBA6BCE-38D8-425F-8C80-CF1F37C7C4AA}" type="presOf" srcId="{3E4A2BBC-2FF1-4FF5-9004-B18FE97958ED}" destId="{4BA92524-396A-4BED-9D4A-7E65EA14CC6C}" srcOrd="0" destOrd="0" presId="urn:microsoft.com/office/officeart/2005/8/layout/radial5"/>
    <dgm:cxn modelId="{6DC679CF-EF35-434C-A585-644C05148AE3}" type="presOf" srcId="{3882D388-0488-4DD9-B03A-32A5607DB9F8}" destId="{3DF0F450-C9DF-4324-BE3C-3DEE4F5DC0BB}" srcOrd="1" destOrd="0" presId="urn:microsoft.com/office/officeart/2005/8/layout/radial5"/>
    <dgm:cxn modelId="{4F03D8D6-2F8E-4623-99CB-29E66A528EB7}" type="presOf" srcId="{681B6FDD-860B-45CC-BDD1-DA912F4BEAFB}" destId="{076372CC-62C1-4C9C-9010-1F243411FF2B}" srcOrd="1" destOrd="0" presId="urn:microsoft.com/office/officeart/2005/8/layout/radial5"/>
    <dgm:cxn modelId="{D419FBD6-544E-45AA-91A1-83FD58E0A8F6}" type="presOf" srcId="{607FDEDD-3FDE-4215-972F-6999C88F59A7}" destId="{B931513A-32C4-4E6F-A05E-90FF11600B90}" srcOrd="0" destOrd="0" presId="urn:microsoft.com/office/officeart/2005/8/layout/radial5"/>
    <dgm:cxn modelId="{2A0869DA-4619-4146-96DB-48153EF0126F}" type="presOf" srcId="{3E4A2BBC-2FF1-4FF5-9004-B18FE97958ED}" destId="{977BE1CA-6266-48F9-8E2C-175B2F7DC5BA}" srcOrd="1" destOrd="0" presId="urn:microsoft.com/office/officeart/2005/8/layout/radial5"/>
    <dgm:cxn modelId="{14D0B9F7-263C-4DB8-B856-5A21700470E6}" type="presOf" srcId="{073E56BB-571A-4EB0-A3FE-239EA30305E8}" destId="{AC83FC68-4E5D-4F1E-972F-B0844D3B563A}" srcOrd="0" destOrd="0" presId="urn:microsoft.com/office/officeart/2005/8/layout/radial5"/>
    <dgm:cxn modelId="{144762F8-38E6-494F-B3E0-C5567225E366}" type="presOf" srcId="{23A63CEB-508E-4203-8C42-16110753ACBC}" destId="{82E1C5E5-537A-4F1A-BE42-ABAA82AB9B6B}" srcOrd="0" destOrd="0" presId="urn:microsoft.com/office/officeart/2005/8/layout/radial5"/>
    <dgm:cxn modelId="{E4DEB2AE-DC80-4AB5-B7F0-AB261FB5B24F}" type="presParOf" srcId="{AC83FC68-4E5D-4F1E-972F-B0844D3B563A}" destId="{82E1C5E5-537A-4F1A-BE42-ABAA82AB9B6B}" srcOrd="0" destOrd="0" presId="urn:microsoft.com/office/officeart/2005/8/layout/radial5"/>
    <dgm:cxn modelId="{2BA0D9C0-AC7D-4780-BB88-6859D56BDBFD}" type="presParOf" srcId="{AC83FC68-4E5D-4F1E-972F-B0844D3B563A}" destId="{57A43B92-5D4F-4059-8622-0BBA90119B03}" srcOrd="1" destOrd="0" presId="urn:microsoft.com/office/officeart/2005/8/layout/radial5"/>
    <dgm:cxn modelId="{AA6862AB-386D-498E-8F75-3EBBDD6078E2}" type="presParOf" srcId="{57A43B92-5D4F-4059-8622-0BBA90119B03}" destId="{8471594F-ED49-4B77-9866-91D4A968A046}" srcOrd="0" destOrd="0" presId="urn:microsoft.com/office/officeart/2005/8/layout/radial5"/>
    <dgm:cxn modelId="{6A249AB7-1FA5-4E44-B4DD-67B97B3715A6}" type="presParOf" srcId="{AC83FC68-4E5D-4F1E-972F-B0844D3B563A}" destId="{525B367F-42B2-44AC-A6E7-C14A3A8282C0}" srcOrd="2" destOrd="0" presId="urn:microsoft.com/office/officeart/2005/8/layout/radial5"/>
    <dgm:cxn modelId="{E1D43B52-6C58-4355-B43A-85A32E4F541C}" type="presParOf" srcId="{AC83FC68-4E5D-4F1E-972F-B0844D3B563A}" destId="{4BA92524-396A-4BED-9D4A-7E65EA14CC6C}" srcOrd="3" destOrd="0" presId="urn:microsoft.com/office/officeart/2005/8/layout/radial5"/>
    <dgm:cxn modelId="{759924E7-DE67-40AB-9F2F-97443F46275F}" type="presParOf" srcId="{4BA92524-396A-4BED-9D4A-7E65EA14CC6C}" destId="{977BE1CA-6266-48F9-8E2C-175B2F7DC5BA}" srcOrd="0" destOrd="0" presId="urn:microsoft.com/office/officeart/2005/8/layout/radial5"/>
    <dgm:cxn modelId="{3225A194-3D31-4B95-B95B-8CBF80F0A9D7}" type="presParOf" srcId="{AC83FC68-4E5D-4F1E-972F-B0844D3B563A}" destId="{9E93C7E9-FC31-476A-976D-484DC35259D0}" srcOrd="4" destOrd="0" presId="urn:microsoft.com/office/officeart/2005/8/layout/radial5"/>
    <dgm:cxn modelId="{4AF37CC8-1267-4E29-BEDB-2482CD4A1B69}" type="presParOf" srcId="{AC83FC68-4E5D-4F1E-972F-B0844D3B563A}" destId="{9156060C-E4A7-4375-A937-D27BADEEEF86}" srcOrd="5" destOrd="0" presId="urn:microsoft.com/office/officeart/2005/8/layout/radial5"/>
    <dgm:cxn modelId="{3F86DE22-486D-4F05-B184-5F62FC4179A3}" type="presParOf" srcId="{9156060C-E4A7-4375-A937-D27BADEEEF86}" destId="{E95B9B1F-BE31-4C5A-9D10-0D757334C372}" srcOrd="0" destOrd="0" presId="urn:microsoft.com/office/officeart/2005/8/layout/radial5"/>
    <dgm:cxn modelId="{B0AB12BC-A1EC-45FE-A310-05941EE2BAF1}" type="presParOf" srcId="{AC83FC68-4E5D-4F1E-972F-B0844D3B563A}" destId="{94BD4E17-70C4-4EE6-B12C-9B916F781E55}" srcOrd="6" destOrd="0" presId="urn:microsoft.com/office/officeart/2005/8/layout/radial5"/>
    <dgm:cxn modelId="{8D990D0C-6644-4987-AAE3-F71C99C31A2B}" type="presParOf" srcId="{AC83FC68-4E5D-4F1E-972F-B0844D3B563A}" destId="{344CCDDF-4F0D-44C3-BD59-28B0AAE95B28}" srcOrd="7" destOrd="0" presId="urn:microsoft.com/office/officeart/2005/8/layout/radial5"/>
    <dgm:cxn modelId="{A6DDD5EF-0A99-4822-902E-444BA0DE40F7}" type="presParOf" srcId="{344CCDDF-4F0D-44C3-BD59-28B0AAE95B28}" destId="{1AF6E392-DED4-48D2-A687-ADE446FADEFB}" srcOrd="0" destOrd="0" presId="urn:microsoft.com/office/officeart/2005/8/layout/radial5"/>
    <dgm:cxn modelId="{89B62024-26E4-49AD-A7BA-CE12E36A1169}" type="presParOf" srcId="{AC83FC68-4E5D-4F1E-972F-B0844D3B563A}" destId="{40492447-8CC3-4014-97D6-E5F76E617F32}" srcOrd="8" destOrd="0" presId="urn:microsoft.com/office/officeart/2005/8/layout/radial5"/>
    <dgm:cxn modelId="{112B5B2F-1B27-439E-985D-D92A1A4B344F}" type="presParOf" srcId="{AC83FC68-4E5D-4F1E-972F-B0844D3B563A}" destId="{B7923184-DE87-4132-A774-703FF8328D4C}" srcOrd="9" destOrd="0" presId="urn:microsoft.com/office/officeart/2005/8/layout/radial5"/>
    <dgm:cxn modelId="{43C6E79F-2AFF-4DE9-AB75-BFC639B24A67}" type="presParOf" srcId="{B7923184-DE87-4132-A774-703FF8328D4C}" destId="{78260E15-2DC2-4770-B0EF-2A9B881D06D3}" srcOrd="0" destOrd="0" presId="urn:microsoft.com/office/officeart/2005/8/layout/radial5"/>
    <dgm:cxn modelId="{7072871C-9D7D-4438-A4DF-6FA6BCB7EDDB}" type="presParOf" srcId="{AC83FC68-4E5D-4F1E-972F-B0844D3B563A}" destId="{1DAFFEA9-5A36-45A6-A13B-B78798A80D3A}" srcOrd="10" destOrd="0" presId="urn:microsoft.com/office/officeart/2005/8/layout/radial5"/>
    <dgm:cxn modelId="{34BF371D-989B-4F43-ACCD-A4D32D54D10E}" type="presParOf" srcId="{AC83FC68-4E5D-4F1E-972F-B0844D3B563A}" destId="{96A55E42-87A4-416D-9CFD-11C0F5B935B8}" srcOrd="11" destOrd="0" presId="urn:microsoft.com/office/officeart/2005/8/layout/radial5"/>
    <dgm:cxn modelId="{FF655C7D-5D39-43ED-8CDD-FF72B1799B84}" type="presParOf" srcId="{96A55E42-87A4-416D-9CFD-11C0F5B935B8}" destId="{076372CC-62C1-4C9C-9010-1F243411FF2B}" srcOrd="0" destOrd="0" presId="urn:microsoft.com/office/officeart/2005/8/layout/radial5"/>
    <dgm:cxn modelId="{614D29EE-F8D6-46A5-BB31-FFB441DB9D6B}" type="presParOf" srcId="{AC83FC68-4E5D-4F1E-972F-B0844D3B563A}" destId="{907A988F-B006-474C-8B7D-497897E7D67B}" srcOrd="12" destOrd="0" presId="urn:microsoft.com/office/officeart/2005/8/layout/radial5"/>
    <dgm:cxn modelId="{8D13B5D4-6DC6-4346-9F41-45213A00001F}" type="presParOf" srcId="{AC83FC68-4E5D-4F1E-972F-B0844D3B563A}" destId="{B8A766CD-97C5-4D4F-AD30-5574607F06D0}" srcOrd="13" destOrd="0" presId="urn:microsoft.com/office/officeart/2005/8/layout/radial5"/>
    <dgm:cxn modelId="{57816CC3-2838-49FC-A558-81BBB68E416F}" type="presParOf" srcId="{B8A766CD-97C5-4D4F-AD30-5574607F06D0}" destId="{A764E8E2-FCE7-4B73-B286-4FDA692A9DE7}" srcOrd="0" destOrd="0" presId="urn:microsoft.com/office/officeart/2005/8/layout/radial5"/>
    <dgm:cxn modelId="{EF8F0DB9-054C-4BA0-8D4B-4B9A8EB187BC}" type="presParOf" srcId="{AC83FC68-4E5D-4F1E-972F-B0844D3B563A}" destId="{33A56D20-F80C-457F-B412-C2A3FE1360A6}" srcOrd="14" destOrd="0" presId="urn:microsoft.com/office/officeart/2005/8/layout/radial5"/>
    <dgm:cxn modelId="{CE749865-E407-43A1-978C-93788CB1CF0C}" type="presParOf" srcId="{AC83FC68-4E5D-4F1E-972F-B0844D3B563A}" destId="{684BC6CC-EB89-49CC-BCF8-ABFEBCFCA4CF}" srcOrd="15" destOrd="0" presId="urn:microsoft.com/office/officeart/2005/8/layout/radial5"/>
    <dgm:cxn modelId="{F9D7A465-B7FB-4914-9FC8-BCF886921344}" type="presParOf" srcId="{684BC6CC-EB89-49CC-BCF8-ABFEBCFCA4CF}" destId="{E5FD3303-51D4-4A8C-BB7A-003BBF9B255D}" srcOrd="0" destOrd="0" presId="urn:microsoft.com/office/officeart/2005/8/layout/radial5"/>
    <dgm:cxn modelId="{FD463B1A-A611-49F5-AFD5-B886D771D78B}" type="presParOf" srcId="{AC83FC68-4E5D-4F1E-972F-B0844D3B563A}" destId="{E76457F3-E085-42CD-9E37-D64872B9E6E9}" srcOrd="16" destOrd="0" presId="urn:microsoft.com/office/officeart/2005/8/layout/radial5"/>
    <dgm:cxn modelId="{BDE12DF9-BCD3-4BCE-80B5-E84DD9543680}" type="presParOf" srcId="{AC83FC68-4E5D-4F1E-972F-B0844D3B563A}" destId="{195CADF0-D22D-4792-A5A2-3AAB55FAB51A}" srcOrd="17" destOrd="0" presId="urn:microsoft.com/office/officeart/2005/8/layout/radial5"/>
    <dgm:cxn modelId="{C9068726-7337-4C85-84E2-DF027350181D}" type="presParOf" srcId="{195CADF0-D22D-4792-A5A2-3AAB55FAB51A}" destId="{3DF0F450-C9DF-4324-BE3C-3DEE4F5DC0BB}" srcOrd="0" destOrd="0" presId="urn:microsoft.com/office/officeart/2005/8/layout/radial5"/>
    <dgm:cxn modelId="{21DE4ADE-560F-4BE1-9DB1-02E4F0C1152A}" type="presParOf" srcId="{AC83FC68-4E5D-4F1E-972F-B0844D3B563A}" destId="{B931513A-32C4-4E6F-A05E-90FF11600B90}" srcOrd="18" destOrd="0" presId="urn:microsoft.com/office/officeart/2005/8/layout/radial5"/>
    <dgm:cxn modelId="{9E5F7328-7820-447B-AF88-9A40B8734FFC}" type="presParOf" srcId="{AC83FC68-4E5D-4F1E-972F-B0844D3B563A}" destId="{3EF9ADD8-E06C-437E-BFC6-D3A75ED24FAA}" srcOrd="19" destOrd="0" presId="urn:microsoft.com/office/officeart/2005/8/layout/radial5"/>
    <dgm:cxn modelId="{27619E06-E768-4706-A560-0F586E27D120}" type="presParOf" srcId="{3EF9ADD8-E06C-437E-BFC6-D3A75ED24FAA}" destId="{70D85C69-A99C-4B9C-A98C-2AA5E25E3ABF}" srcOrd="0" destOrd="0" presId="urn:microsoft.com/office/officeart/2005/8/layout/radial5"/>
    <dgm:cxn modelId="{FA371E84-0893-41F2-A1AC-738327260755}" type="presParOf" srcId="{AC83FC68-4E5D-4F1E-972F-B0844D3B563A}" destId="{94C1BA03-40F5-4B52-B81E-8200C78A371A}" srcOrd="20" destOrd="0" presId="urn:microsoft.com/office/officeart/2005/8/layout/radial5"/>
    <dgm:cxn modelId="{8F60BC2C-1798-467E-8E90-9588BD5AA3AA}" type="presParOf" srcId="{AC83FC68-4E5D-4F1E-972F-B0844D3B563A}" destId="{E14E870E-9BDD-4E0F-BBB6-2BD8E6930FC7}" srcOrd="21" destOrd="0" presId="urn:microsoft.com/office/officeart/2005/8/layout/radial5"/>
    <dgm:cxn modelId="{59060B36-B139-4263-8134-92B7FB9F5176}" type="presParOf" srcId="{E14E870E-9BDD-4E0F-BBB6-2BD8E6930FC7}" destId="{FAE50662-0D32-41BF-BE4E-FA388C42E24B}" srcOrd="0" destOrd="0" presId="urn:microsoft.com/office/officeart/2005/8/layout/radial5"/>
    <dgm:cxn modelId="{340662BA-6526-40D8-8C3E-8CF320098111}" type="presParOf" srcId="{AC83FC68-4E5D-4F1E-972F-B0844D3B563A}" destId="{C564DB23-3BB7-4D65-B368-9B9FA4CD3AED}" srcOrd="2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5FD2387-4C55-4E33-9EC6-4AD8AA11FC8B}" type="doc">
      <dgm:prSet loTypeId="urn:microsoft.com/office/officeart/2008/layout/HexagonCluster" loCatId="picture" qsTypeId="urn:microsoft.com/office/officeart/2005/8/quickstyle/simple2" qsCatId="simple" csTypeId="urn:microsoft.com/office/officeart/2005/8/colors/accent2_3" csCatId="accent2" phldr="1"/>
      <dgm:spPr/>
      <dgm:t>
        <a:bodyPr/>
        <a:lstStyle/>
        <a:p>
          <a:endParaRPr lang="en-US"/>
        </a:p>
      </dgm:t>
    </dgm:pt>
    <dgm:pt modelId="{60FA857D-E102-45A4-B919-915A11AE2265}">
      <dgm:prSet phldrT="[Text]"/>
      <dgm:spPr/>
      <dgm:t>
        <a:bodyPr/>
        <a:lstStyle/>
        <a:p>
          <a:r>
            <a:rPr lang="en-US" dirty="0"/>
            <a:t>External</a:t>
          </a:r>
        </a:p>
        <a:p>
          <a:r>
            <a:rPr lang="en-US" dirty="0"/>
            <a:t>Interface</a:t>
          </a:r>
        </a:p>
        <a:p>
          <a:r>
            <a:rPr lang="en-US" dirty="0"/>
            <a:t>Vendor</a:t>
          </a:r>
        </a:p>
      </dgm:t>
    </dgm:pt>
    <dgm:pt modelId="{0AD0A46F-81F9-4E8A-BBDD-EC8E853A9745}" type="parTrans" cxnId="{49EF29AA-FC48-46C3-86E1-0987D35769D2}">
      <dgm:prSet/>
      <dgm:spPr/>
      <dgm:t>
        <a:bodyPr/>
        <a:lstStyle/>
        <a:p>
          <a:endParaRPr lang="en-US"/>
        </a:p>
      </dgm:t>
    </dgm:pt>
    <dgm:pt modelId="{BDA23D20-53BC-45BE-9D01-8F3A5AFB21BC}" type="sibTrans" cxnId="{49EF29AA-FC48-46C3-86E1-0987D35769D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7CB9FEFF-10F1-42EE-B2E8-43FFD54B3993}">
      <dgm:prSet phldrT="[Text]"/>
      <dgm:spPr/>
      <dgm:t>
        <a:bodyPr/>
        <a:lstStyle/>
        <a:p>
          <a:r>
            <a:rPr lang="en-US" dirty="0"/>
            <a:t>Key Business</a:t>
          </a:r>
        </a:p>
        <a:p>
          <a:r>
            <a:rPr lang="en-US" dirty="0"/>
            <a:t>Systems</a:t>
          </a:r>
        </a:p>
        <a:p>
          <a:r>
            <a:rPr lang="en-US" dirty="0"/>
            <a:t>Vendor</a:t>
          </a:r>
        </a:p>
      </dgm:t>
    </dgm:pt>
    <dgm:pt modelId="{AD37CD14-1969-413A-81C8-9E412E4CA1E1}" type="parTrans" cxnId="{5AE438CD-8B32-4891-8F6C-C008793384BB}">
      <dgm:prSet/>
      <dgm:spPr/>
      <dgm:t>
        <a:bodyPr/>
        <a:lstStyle/>
        <a:p>
          <a:endParaRPr lang="en-US"/>
        </a:p>
      </dgm:t>
    </dgm:pt>
    <dgm:pt modelId="{C7F7FE1D-C819-4D22-BEA1-5F61B69892B4}" type="sibTrans" cxnId="{5AE438CD-8B32-4891-8F6C-C008793384BB}">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dgm:spPr>
      <dgm:t>
        <a:bodyPr/>
        <a:lstStyle/>
        <a:p>
          <a:endParaRPr lang="en-US"/>
        </a:p>
      </dgm:t>
    </dgm:pt>
    <dgm:pt modelId="{BD64792D-32FA-4277-BA7F-C6026774688F}">
      <dgm:prSet phldrT="[Text]"/>
      <dgm:spPr/>
      <dgm:t>
        <a:bodyPr/>
        <a:lstStyle/>
        <a:p>
          <a:r>
            <a:rPr lang="en-US" dirty="0"/>
            <a:t>Platform</a:t>
          </a:r>
        </a:p>
        <a:p>
          <a:r>
            <a:rPr lang="en-US" dirty="0"/>
            <a:t>Vendor</a:t>
          </a:r>
        </a:p>
      </dgm:t>
    </dgm:pt>
    <dgm:pt modelId="{3177C055-FE2D-44C8-A54E-0D9EA03EBF9B}" type="parTrans" cxnId="{802A557D-7636-4E21-BF50-7D31457AE75A}">
      <dgm:prSet/>
      <dgm:spPr/>
      <dgm:t>
        <a:bodyPr/>
        <a:lstStyle/>
        <a:p>
          <a:endParaRPr lang="en-US"/>
        </a:p>
      </dgm:t>
    </dgm:pt>
    <dgm:pt modelId="{A313E7CD-6019-442C-8606-59740897C04E}" type="sibTrans" cxnId="{802A557D-7636-4E21-BF50-7D31457AE75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C62C95C9-B241-405E-9515-A0E4BF8701A7}">
      <dgm:prSet/>
      <dgm:spPr/>
      <dgm:t>
        <a:bodyPr/>
        <a:lstStyle/>
        <a:p>
          <a:r>
            <a:rPr lang="en-US" dirty="0"/>
            <a:t>External Interface Vendor</a:t>
          </a:r>
        </a:p>
      </dgm:t>
    </dgm:pt>
    <dgm:pt modelId="{105809BB-636D-467A-BF9A-763461F739F6}" type="parTrans" cxnId="{05A33C55-1AED-4BD5-AACB-E0C27AE5E730}">
      <dgm:prSet/>
      <dgm:spPr/>
      <dgm:t>
        <a:bodyPr/>
        <a:lstStyle/>
        <a:p>
          <a:endParaRPr lang="en-US"/>
        </a:p>
      </dgm:t>
    </dgm:pt>
    <dgm:pt modelId="{69FFDA94-A7FC-4021-9CA2-2A202F0B8674}" type="sibTrans" cxnId="{05A33C55-1AED-4BD5-AACB-E0C27AE5E730}">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A01A81F0-72D6-4BCD-9254-0D9FAC9A00D6}">
      <dgm:prSet/>
      <dgm:spPr/>
      <dgm:t>
        <a:bodyPr/>
        <a:lstStyle/>
        <a:p>
          <a:r>
            <a:rPr lang="en-US" dirty="0"/>
            <a:t>Integration Team</a:t>
          </a:r>
        </a:p>
      </dgm:t>
    </dgm:pt>
    <dgm:pt modelId="{31BB88CE-841B-4058-826B-EB699652DAED}" type="parTrans" cxnId="{5BF67D5B-7C2E-4B0D-8C5E-3D59AFE1840A}">
      <dgm:prSet/>
      <dgm:spPr/>
      <dgm:t>
        <a:bodyPr/>
        <a:lstStyle/>
        <a:p>
          <a:endParaRPr lang="en-US"/>
        </a:p>
      </dgm:t>
    </dgm:pt>
    <dgm:pt modelId="{178DC938-BCBD-46DA-897C-60602D9A7777}" type="sibTrans" cxnId="{5BF67D5B-7C2E-4B0D-8C5E-3D59AFE1840A}">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51F0AC99-B980-4EDB-AB17-695146609E49}">
      <dgm:prSet/>
      <dgm:spPr/>
      <dgm:t>
        <a:bodyPr/>
        <a:lstStyle/>
        <a:p>
          <a:r>
            <a:rPr lang="en-US" dirty="0"/>
            <a:t>External Interface Vendor</a:t>
          </a:r>
        </a:p>
      </dgm:t>
    </dgm:pt>
    <dgm:pt modelId="{19C4D591-37AC-46D1-A780-DDA0C4CAFB9D}" type="parTrans" cxnId="{8EE8878F-B7C5-474D-9D00-8BEC10366D67}">
      <dgm:prSet/>
      <dgm:spPr/>
      <dgm:t>
        <a:bodyPr/>
        <a:lstStyle/>
        <a:p>
          <a:endParaRPr lang="en-US"/>
        </a:p>
      </dgm:t>
    </dgm:pt>
    <dgm:pt modelId="{4D56125A-287B-41B7-BA3B-0F7D3CD17980}" type="sibTrans" cxnId="{8EE8878F-B7C5-474D-9D00-8BEC10366D67}">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915CA92F-BA82-4025-8376-804BEA73D147}" type="pres">
      <dgm:prSet presAssocID="{95FD2387-4C55-4E33-9EC6-4AD8AA11FC8B}" presName="Name0" presStyleCnt="0">
        <dgm:presLayoutVars>
          <dgm:chMax val="21"/>
          <dgm:chPref val="21"/>
        </dgm:presLayoutVars>
      </dgm:prSet>
      <dgm:spPr/>
    </dgm:pt>
    <dgm:pt modelId="{F7B279C0-F0F7-40D9-B325-3C83A70F510B}" type="pres">
      <dgm:prSet presAssocID="{60FA857D-E102-45A4-B919-915A11AE2265}" presName="text1" presStyleCnt="0"/>
      <dgm:spPr/>
    </dgm:pt>
    <dgm:pt modelId="{7A0D16BD-CE9A-420E-BE5C-384C9C4FB632}" type="pres">
      <dgm:prSet presAssocID="{60FA857D-E102-45A4-B919-915A11AE2265}" presName="textRepeatNode" presStyleLbl="alignNode1" presStyleIdx="0" presStyleCnt="6">
        <dgm:presLayoutVars>
          <dgm:chMax val="0"/>
          <dgm:chPref val="0"/>
          <dgm:bulletEnabled val="1"/>
        </dgm:presLayoutVars>
      </dgm:prSet>
      <dgm:spPr/>
    </dgm:pt>
    <dgm:pt modelId="{B6944DB3-200B-45F2-ADCD-3B03CE3E5E90}" type="pres">
      <dgm:prSet presAssocID="{60FA857D-E102-45A4-B919-915A11AE2265}" presName="textaccent1" presStyleCnt="0"/>
      <dgm:spPr/>
    </dgm:pt>
    <dgm:pt modelId="{A077541E-0272-4276-848F-B1364B385F73}" type="pres">
      <dgm:prSet presAssocID="{60FA857D-E102-45A4-B919-915A11AE2265}" presName="accentRepeatNode" presStyleLbl="solidAlignAcc1" presStyleIdx="0" presStyleCnt="12"/>
      <dgm:spPr/>
    </dgm:pt>
    <dgm:pt modelId="{53F0DB49-7BA5-467E-B5CF-13B83A0D604D}" type="pres">
      <dgm:prSet presAssocID="{BDA23D20-53BC-45BE-9D01-8F3A5AFB21BC}" presName="image1" presStyleCnt="0"/>
      <dgm:spPr/>
    </dgm:pt>
    <dgm:pt modelId="{5DD2BD7C-8405-4110-8A07-FF23344E39AA}" type="pres">
      <dgm:prSet presAssocID="{BDA23D20-53BC-45BE-9D01-8F3A5AFB21BC}" presName="imageRepeatNode" presStyleLbl="alignAcc1" presStyleIdx="0" presStyleCnt="6"/>
      <dgm:spPr/>
    </dgm:pt>
    <dgm:pt modelId="{C798E1B2-46F2-4566-A123-EDEAF1934CB4}" type="pres">
      <dgm:prSet presAssocID="{BDA23D20-53BC-45BE-9D01-8F3A5AFB21BC}" presName="imageaccent1" presStyleCnt="0"/>
      <dgm:spPr/>
    </dgm:pt>
    <dgm:pt modelId="{E4694C32-BA6E-424D-8C6B-EE54DB6AE243}" type="pres">
      <dgm:prSet presAssocID="{BDA23D20-53BC-45BE-9D01-8F3A5AFB21BC}" presName="accentRepeatNode" presStyleLbl="solidAlignAcc1" presStyleIdx="1" presStyleCnt="12"/>
      <dgm:spPr/>
    </dgm:pt>
    <dgm:pt modelId="{5D5CD878-2E44-413F-8C66-FD8FEF49CD60}" type="pres">
      <dgm:prSet presAssocID="{C62C95C9-B241-405E-9515-A0E4BF8701A7}" presName="text2" presStyleCnt="0"/>
      <dgm:spPr/>
    </dgm:pt>
    <dgm:pt modelId="{2720865E-B4FD-4744-A51E-C783996DF967}" type="pres">
      <dgm:prSet presAssocID="{C62C95C9-B241-405E-9515-A0E4BF8701A7}" presName="textRepeatNode" presStyleLbl="alignNode1" presStyleIdx="1" presStyleCnt="6">
        <dgm:presLayoutVars>
          <dgm:chMax val="0"/>
          <dgm:chPref val="0"/>
          <dgm:bulletEnabled val="1"/>
        </dgm:presLayoutVars>
      </dgm:prSet>
      <dgm:spPr/>
    </dgm:pt>
    <dgm:pt modelId="{5A407090-E2A8-440F-AE20-86D1B7529D37}" type="pres">
      <dgm:prSet presAssocID="{C62C95C9-B241-405E-9515-A0E4BF8701A7}" presName="textaccent2" presStyleCnt="0"/>
      <dgm:spPr/>
    </dgm:pt>
    <dgm:pt modelId="{C076F8C5-8C71-4119-B9F7-8C86F7E2565B}" type="pres">
      <dgm:prSet presAssocID="{C62C95C9-B241-405E-9515-A0E4BF8701A7}" presName="accentRepeatNode" presStyleLbl="solidAlignAcc1" presStyleIdx="2" presStyleCnt="12"/>
      <dgm:spPr/>
    </dgm:pt>
    <dgm:pt modelId="{34144F07-DD5E-40CC-BF67-9EB4713F12FB}" type="pres">
      <dgm:prSet presAssocID="{69FFDA94-A7FC-4021-9CA2-2A202F0B8674}" presName="image2" presStyleCnt="0"/>
      <dgm:spPr/>
    </dgm:pt>
    <dgm:pt modelId="{51786302-F9CC-4969-BF2E-591CECA51927}" type="pres">
      <dgm:prSet presAssocID="{69FFDA94-A7FC-4021-9CA2-2A202F0B8674}" presName="imageRepeatNode" presStyleLbl="alignAcc1" presStyleIdx="1" presStyleCnt="6"/>
      <dgm:spPr/>
    </dgm:pt>
    <dgm:pt modelId="{094226F0-4D2D-4A60-820B-D9A6406E8CE6}" type="pres">
      <dgm:prSet presAssocID="{69FFDA94-A7FC-4021-9CA2-2A202F0B8674}" presName="imageaccent2" presStyleCnt="0"/>
      <dgm:spPr/>
    </dgm:pt>
    <dgm:pt modelId="{4225889E-5CC7-42AC-9A7C-698C3EB7E0EA}" type="pres">
      <dgm:prSet presAssocID="{69FFDA94-A7FC-4021-9CA2-2A202F0B8674}" presName="accentRepeatNode" presStyleLbl="solidAlignAcc1" presStyleIdx="3" presStyleCnt="12"/>
      <dgm:spPr/>
    </dgm:pt>
    <dgm:pt modelId="{4D034922-D83B-4834-8637-112A17851C27}" type="pres">
      <dgm:prSet presAssocID="{A01A81F0-72D6-4BCD-9254-0D9FAC9A00D6}" presName="text3" presStyleCnt="0"/>
      <dgm:spPr/>
    </dgm:pt>
    <dgm:pt modelId="{40A8EB23-66C9-4D74-A3FA-48B4147DEB57}" type="pres">
      <dgm:prSet presAssocID="{A01A81F0-72D6-4BCD-9254-0D9FAC9A00D6}" presName="textRepeatNode" presStyleLbl="alignNode1" presStyleIdx="2" presStyleCnt="6">
        <dgm:presLayoutVars>
          <dgm:chMax val="0"/>
          <dgm:chPref val="0"/>
          <dgm:bulletEnabled val="1"/>
        </dgm:presLayoutVars>
      </dgm:prSet>
      <dgm:spPr/>
    </dgm:pt>
    <dgm:pt modelId="{2C449C6C-D480-4202-923E-78A3ECD35799}" type="pres">
      <dgm:prSet presAssocID="{A01A81F0-72D6-4BCD-9254-0D9FAC9A00D6}" presName="textaccent3" presStyleCnt="0"/>
      <dgm:spPr/>
    </dgm:pt>
    <dgm:pt modelId="{F734B4E4-8684-400C-BD7F-11D36F108F1E}" type="pres">
      <dgm:prSet presAssocID="{A01A81F0-72D6-4BCD-9254-0D9FAC9A00D6}" presName="accentRepeatNode" presStyleLbl="solidAlignAcc1" presStyleIdx="4" presStyleCnt="12"/>
      <dgm:spPr/>
    </dgm:pt>
    <dgm:pt modelId="{99BD7B14-B859-4612-A3BA-EE52E86F179F}" type="pres">
      <dgm:prSet presAssocID="{178DC938-BCBD-46DA-897C-60602D9A7777}" presName="image3" presStyleCnt="0"/>
      <dgm:spPr/>
    </dgm:pt>
    <dgm:pt modelId="{62E54AB0-BCC0-4DBB-80C7-7E315958E40B}" type="pres">
      <dgm:prSet presAssocID="{178DC938-BCBD-46DA-897C-60602D9A7777}" presName="imageRepeatNode" presStyleLbl="alignAcc1" presStyleIdx="2" presStyleCnt="6"/>
      <dgm:spPr/>
    </dgm:pt>
    <dgm:pt modelId="{5A6BEF01-3143-4D83-8FFF-BB7B4EDAF7D4}" type="pres">
      <dgm:prSet presAssocID="{178DC938-BCBD-46DA-897C-60602D9A7777}" presName="imageaccent3" presStyleCnt="0"/>
      <dgm:spPr/>
    </dgm:pt>
    <dgm:pt modelId="{8D639F31-71D9-4536-9D29-E7143D78C8DD}" type="pres">
      <dgm:prSet presAssocID="{178DC938-BCBD-46DA-897C-60602D9A7777}" presName="accentRepeatNode" presStyleLbl="solidAlignAcc1" presStyleIdx="5" presStyleCnt="12"/>
      <dgm:spPr/>
    </dgm:pt>
    <dgm:pt modelId="{439E07A5-9679-4CA1-A26A-5F4201A4121B}" type="pres">
      <dgm:prSet presAssocID="{51F0AC99-B980-4EDB-AB17-695146609E49}" presName="text4" presStyleCnt="0"/>
      <dgm:spPr/>
    </dgm:pt>
    <dgm:pt modelId="{7C1BD356-CFA9-4E0E-91F9-1C9D5392CB0E}" type="pres">
      <dgm:prSet presAssocID="{51F0AC99-B980-4EDB-AB17-695146609E49}" presName="textRepeatNode" presStyleLbl="alignNode1" presStyleIdx="3" presStyleCnt="6">
        <dgm:presLayoutVars>
          <dgm:chMax val="0"/>
          <dgm:chPref val="0"/>
          <dgm:bulletEnabled val="1"/>
        </dgm:presLayoutVars>
      </dgm:prSet>
      <dgm:spPr/>
    </dgm:pt>
    <dgm:pt modelId="{9A848259-1FC0-4D26-B105-FEF14930C17E}" type="pres">
      <dgm:prSet presAssocID="{51F0AC99-B980-4EDB-AB17-695146609E49}" presName="textaccent4" presStyleCnt="0"/>
      <dgm:spPr/>
    </dgm:pt>
    <dgm:pt modelId="{D404D4DA-EC4A-43FF-9473-BDE028DE09DA}" type="pres">
      <dgm:prSet presAssocID="{51F0AC99-B980-4EDB-AB17-695146609E49}" presName="accentRepeatNode" presStyleLbl="solidAlignAcc1" presStyleIdx="6" presStyleCnt="12"/>
      <dgm:spPr/>
    </dgm:pt>
    <dgm:pt modelId="{D6A62BCC-D96E-4A58-8424-90B4E9095FE0}" type="pres">
      <dgm:prSet presAssocID="{4D56125A-287B-41B7-BA3B-0F7D3CD17980}" presName="image4" presStyleCnt="0"/>
      <dgm:spPr/>
    </dgm:pt>
    <dgm:pt modelId="{9028ADBB-43FD-451E-858B-D70E94B6907C}" type="pres">
      <dgm:prSet presAssocID="{4D56125A-287B-41B7-BA3B-0F7D3CD17980}" presName="imageRepeatNode" presStyleLbl="alignAcc1" presStyleIdx="3" presStyleCnt="6"/>
      <dgm:spPr/>
    </dgm:pt>
    <dgm:pt modelId="{358A62A0-F706-4526-851B-B2BB2BA52381}" type="pres">
      <dgm:prSet presAssocID="{4D56125A-287B-41B7-BA3B-0F7D3CD17980}" presName="imageaccent4" presStyleCnt="0"/>
      <dgm:spPr/>
    </dgm:pt>
    <dgm:pt modelId="{B55A333D-5162-40AA-BF35-E1087AB03DDD}" type="pres">
      <dgm:prSet presAssocID="{4D56125A-287B-41B7-BA3B-0F7D3CD17980}" presName="accentRepeatNode" presStyleLbl="solidAlignAcc1" presStyleIdx="7" presStyleCnt="12"/>
      <dgm:spPr/>
    </dgm:pt>
    <dgm:pt modelId="{06CBE7E7-203C-4700-B183-8DE90643BB14}" type="pres">
      <dgm:prSet presAssocID="{7CB9FEFF-10F1-42EE-B2E8-43FFD54B3993}" presName="text5" presStyleCnt="0"/>
      <dgm:spPr/>
    </dgm:pt>
    <dgm:pt modelId="{FB938CCE-9B85-46BF-988E-0142CDC09A29}" type="pres">
      <dgm:prSet presAssocID="{7CB9FEFF-10F1-42EE-B2E8-43FFD54B3993}" presName="textRepeatNode" presStyleLbl="alignNode1" presStyleIdx="4" presStyleCnt="6">
        <dgm:presLayoutVars>
          <dgm:chMax val="0"/>
          <dgm:chPref val="0"/>
          <dgm:bulletEnabled val="1"/>
        </dgm:presLayoutVars>
      </dgm:prSet>
      <dgm:spPr/>
    </dgm:pt>
    <dgm:pt modelId="{9F4D667D-C709-428D-8723-37CBEA07D881}" type="pres">
      <dgm:prSet presAssocID="{7CB9FEFF-10F1-42EE-B2E8-43FFD54B3993}" presName="textaccent5" presStyleCnt="0"/>
      <dgm:spPr/>
    </dgm:pt>
    <dgm:pt modelId="{B67AAC87-DDD1-475E-AE80-2E1CFD0BA81E}" type="pres">
      <dgm:prSet presAssocID="{7CB9FEFF-10F1-42EE-B2E8-43FFD54B3993}" presName="accentRepeatNode" presStyleLbl="solidAlignAcc1" presStyleIdx="8" presStyleCnt="12"/>
      <dgm:spPr/>
    </dgm:pt>
    <dgm:pt modelId="{71CAB2CB-D827-45D8-A70E-52AFA8EBEE07}" type="pres">
      <dgm:prSet presAssocID="{C7F7FE1D-C819-4D22-BEA1-5F61B69892B4}" presName="image5" presStyleCnt="0"/>
      <dgm:spPr/>
    </dgm:pt>
    <dgm:pt modelId="{0E99F668-1A2B-4EA9-8137-A196E724D44D}" type="pres">
      <dgm:prSet presAssocID="{C7F7FE1D-C819-4D22-BEA1-5F61B69892B4}" presName="imageRepeatNode" presStyleLbl="alignAcc1" presStyleIdx="4" presStyleCnt="6"/>
      <dgm:spPr/>
    </dgm:pt>
    <dgm:pt modelId="{B5F2D66E-88D6-433F-950B-578D911C90FD}" type="pres">
      <dgm:prSet presAssocID="{C7F7FE1D-C819-4D22-BEA1-5F61B69892B4}" presName="imageaccent5" presStyleCnt="0"/>
      <dgm:spPr/>
    </dgm:pt>
    <dgm:pt modelId="{C812BFEF-A61C-4435-8501-7BC9782A6E62}" type="pres">
      <dgm:prSet presAssocID="{C7F7FE1D-C819-4D22-BEA1-5F61B69892B4}" presName="accentRepeatNode" presStyleLbl="solidAlignAcc1" presStyleIdx="9" presStyleCnt="12"/>
      <dgm:spPr/>
    </dgm:pt>
    <dgm:pt modelId="{84010E9F-43E9-4C2A-9E25-088563FE6937}" type="pres">
      <dgm:prSet presAssocID="{BD64792D-32FA-4277-BA7F-C6026774688F}" presName="text6" presStyleCnt="0"/>
      <dgm:spPr/>
    </dgm:pt>
    <dgm:pt modelId="{A64AB04D-36F7-4710-9E86-B905078CC687}" type="pres">
      <dgm:prSet presAssocID="{BD64792D-32FA-4277-BA7F-C6026774688F}" presName="textRepeatNode" presStyleLbl="alignNode1" presStyleIdx="5" presStyleCnt="6">
        <dgm:presLayoutVars>
          <dgm:chMax val="0"/>
          <dgm:chPref val="0"/>
          <dgm:bulletEnabled val="1"/>
        </dgm:presLayoutVars>
      </dgm:prSet>
      <dgm:spPr/>
    </dgm:pt>
    <dgm:pt modelId="{6F45A950-47C9-44A8-8597-0DFA5EA21E02}" type="pres">
      <dgm:prSet presAssocID="{BD64792D-32FA-4277-BA7F-C6026774688F}" presName="textaccent6" presStyleCnt="0"/>
      <dgm:spPr/>
    </dgm:pt>
    <dgm:pt modelId="{E9A80FAB-9714-4DD4-A814-FF0A0688D1FB}" type="pres">
      <dgm:prSet presAssocID="{BD64792D-32FA-4277-BA7F-C6026774688F}" presName="accentRepeatNode" presStyleLbl="solidAlignAcc1" presStyleIdx="10" presStyleCnt="12"/>
      <dgm:spPr/>
    </dgm:pt>
    <dgm:pt modelId="{A0242F08-4817-445E-A010-2755F07E853E}" type="pres">
      <dgm:prSet presAssocID="{A313E7CD-6019-442C-8606-59740897C04E}" presName="image6" presStyleCnt="0"/>
      <dgm:spPr/>
    </dgm:pt>
    <dgm:pt modelId="{0C6228D0-D52E-4617-90ED-3532B355A3F7}" type="pres">
      <dgm:prSet presAssocID="{A313E7CD-6019-442C-8606-59740897C04E}" presName="imageRepeatNode" presStyleLbl="alignAcc1" presStyleIdx="5" presStyleCnt="6"/>
      <dgm:spPr/>
    </dgm:pt>
    <dgm:pt modelId="{6E9A6F9B-D119-4056-8A2F-7FCFF46CC38C}" type="pres">
      <dgm:prSet presAssocID="{A313E7CD-6019-442C-8606-59740897C04E}" presName="imageaccent6" presStyleCnt="0"/>
      <dgm:spPr/>
    </dgm:pt>
    <dgm:pt modelId="{F774E787-6605-4B03-9CF1-90D338251F1C}" type="pres">
      <dgm:prSet presAssocID="{A313E7CD-6019-442C-8606-59740897C04E}" presName="accentRepeatNode" presStyleLbl="solidAlignAcc1" presStyleIdx="11" presStyleCnt="12"/>
      <dgm:spPr/>
    </dgm:pt>
  </dgm:ptLst>
  <dgm:cxnLst>
    <dgm:cxn modelId="{983D5302-4150-4D18-B6DB-B3023D103196}" type="presOf" srcId="{178DC938-BCBD-46DA-897C-60602D9A7777}" destId="{62E54AB0-BCC0-4DBB-80C7-7E315958E40B}" srcOrd="0" destOrd="0" presId="urn:microsoft.com/office/officeart/2008/layout/HexagonCluster"/>
    <dgm:cxn modelId="{7B08DE33-7F10-44DB-B727-E311F7BE67D9}" type="presOf" srcId="{69FFDA94-A7FC-4021-9CA2-2A202F0B8674}" destId="{51786302-F9CC-4969-BF2E-591CECA51927}" srcOrd="0" destOrd="0" presId="urn:microsoft.com/office/officeart/2008/layout/HexagonCluster"/>
    <dgm:cxn modelId="{CD367B38-245D-41C0-A16D-C8A73528C163}" type="presOf" srcId="{C7F7FE1D-C819-4D22-BEA1-5F61B69892B4}" destId="{0E99F668-1A2B-4EA9-8137-A196E724D44D}" srcOrd="0" destOrd="0" presId="urn:microsoft.com/office/officeart/2008/layout/HexagonCluster"/>
    <dgm:cxn modelId="{6554DD3E-D16F-4C28-A8A0-E5A47FD8661B}" type="presOf" srcId="{51F0AC99-B980-4EDB-AB17-695146609E49}" destId="{7C1BD356-CFA9-4E0E-91F9-1C9D5392CB0E}" srcOrd="0" destOrd="0" presId="urn:microsoft.com/office/officeart/2008/layout/HexagonCluster"/>
    <dgm:cxn modelId="{5BF67D5B-7C2E-4B0D-8C5E-3D59AFE1840A}" srcId="{95FD2387-4C55-4E33-9EC6-4AD8AA11FC8B}" destId="{A01A81F0-72D6-4BCD-9254-0D9FAC9A00D6}" srcOrd="2" destOrd="0" parTransId="{31BB88CE-841B-4058-826B-EB699652DAED}" sibTransId="{178DC938-BCBD-46DA-897C-60602D9A7777}"/>
    <dgm:cxn modelId="{ECC97441-C0C7-445D-87F1-D2BE81F7CAE0}" type="presOf" srcId="{A313E7CD-6019-442C-8606-59740897C04E}" destId="{0C6228D0-D52E-4617-90ED-3532B355A3F7}" srcOrd="0" destOrd="0" presId="urn:microsoft.com/office/officeart/2008/layout/HexagonCluster"/>
    <dgm:cxn modelId="{35A4F24E-DC8F-426F-B567-53BC39DE008A}" type="presOf" srcId="{7CB9FEFF-10F1-42EE-B2E8-43FFD54B3993}" destId="{FB938CCE-9B85-46BF-988E-0142CDC09A29}" srcOrd="0" destOrd="0" presId="urn:microsoft.com/office/officeart/2008/layout/HexagonCluster"/>
    <dgm:cxn modelId="{2076BA71-CBAB-48F5-A3B9-C90F7D6C98C7}" type="presOf" srcId="{C62C95C9-B241-405E-9515-A0E4BF8701A7}" destId="{2720865E-B4FD-4744-A51E-C783996DF967}" srcOrd="0" destOrd="0" presId="urn:microsoft.com/office/officeart/2008/layout/HexagonCluster"/>
    <dgm:cxn modelId="{58EDE852-CA6D-44E4-BD72-CC3EDCE0105D}" type="presOf" srcId="{60FA857D-E102-45A4-B919-915A11AE2265}" destId="{7A0D16BD-CE9A-420E-BE5C-384C9C4FB632}" srcOrd="0" destOrd="0" presId="urn:microsoft.com/office/officeart/2008/layout/HexagonCluster"/>
    <dgm:cxn modelId="{5F3C3073-768D-4A8A-A55F-E7FB9193DC23}" type="presOf" srcId="{BDA23D20-53BC-45BE-9D01-8F3A5AFB21BC}" destId="{5DD2BD7C-8405-4110-8A07-FF23344E39AA}" srcOrd="0" destOrd="0" presId="urn:microsoft.com/office/officeart/2008/layout/HexagonCluster"/>
    <dgm:cxn modelId="{05A33C55-1AED-4BD5-AACB-E0C27AE5E730}" srcId="{95FD2387-4C55-4E33-9EC6-4AD8AA11FC8B}" destId="{C62C95C9-B241-405E-9515-A0E4BF8701A7}" srcOrd="1" destOrd="0" parTransId="{105809BB-636D-467A-BF9A-763461F739F6}" sibTransId="{69FFDA94-A7FC-4021-9CA2-2A202F0B8674}"/>
    <dgm:cxn modelId="{802A557D-7636-4E21-BF50-7D31457AE75A}" srcId="{95FD2387-4C55-4E33-9EC6-4AD8AA11FC8B}" destId="{BD64792D-32FA-4277-BA7F-C6026774688F}" srcOrd="5" destOrd="0" parTransId="{3177C055-FE2D-44C8-A54E-0D9EA03EBF9B}" sibTransId="{A313E7CD-6019-442C-8606-59740897C04E}"/>
    <dgm:cxn modelId="{8EE8878F-B7C5-474D-9D00-8BEC10366D67}" srcId="{95FD2387-4C55-4E33-9EC6-4AD8AA11FC8B}" destId="{51F0AC99-B980-4EDB-AB17-695146609E49}" srcOrd="3" destOrd="0" parTransId="{19C4D591-37AC-46D1-A780-DDA0C4CAFB9D}" sibTransId="{4D56125A-287B-41B7-BA3B-0F7D3CD17980}"/>
    <dgm:cxn modelId="{49EF29AA-FC48-46C3-86E1-0987D35769D2}" srcId="{95FD2387-4C55-4E33-9EC6-4AD8AA11FC8B}" destId="{60FA857D-E102-45A4-B919-915A11AE2265}" srcOrd="0" destOrd="0" parTransId="{0AD0A46F-81F9-4E8A-BBDD-EC8E853A9745}" sibTransId="{BDA23D20-53BC-45BE-9D01-8F3A5AFB21BC}"/>
    <dgm:cxn modelId="{E85BCDC7-AD4A-47D0-BDE7-FF31C427972B}" type="presOf" srcId="{4D56125A-287B-41B7-BA3B-0F7D3CD17980}" destId="{9028ADBB-43FD-451E-858B-D70E94B6907C}" srcOrd="0" destOrd="0" presId="urn:microsoft.com/office/officeart/2008/layout/HexagonCluster"/>
    <dgm:cxn modelId="{5AE438CD-8B32-4891-8F6C-C008793384BB}" srcId="{95FD2387-4C55-4E33-9EC6-4AD8AA11FC8B}" destId="{7CB9FEFF-10F1-42EE-B2E8-43FFD54B3993}" srcOrd="4" destOrd="0" parTransId="{AD37CD14-1969-413A-81C8-9E412E4CA1E1}" sibTransId="{C7F7FE1D-C819-4D22-BEA1-5F61B69892B4}"/>
    <dgm:cxn modelId="{68BA5CE2-F508-46B5-AA99-E5175E1D3EE8}" type="presOf" srcId="{BD64792D-32FA-4277-BA7F-C6026774688F}" destId="{A64AB04D-36F7-4710-9E86-B905078CC687}" srcOrd="0" destOrd="0" presId="urn:microsoft.com/office/officeart/2008/layout/HexagonCluster"/>
    <dgm:cxn modelId="{E518C4E3-95B5-474C-9CAB-496213CD92C9}" type="presOf" srcId="{A01A81F0-72D6-4BCD-9254-0D9FAC9A00D6}" destId="{40A8EB23-66C9-4D74-A3FA-48B4147DEB57}" srcOrd="0" destOrd="0" presId="urn:microsoft.com/office/officeart/2008/layout/HexagonCluster"/>
    <dgm:cxn modelId="{CED6A7F6-D89A-4159-B681-2C6004F923AD}" type="presOf" srcId="{95FD2387-4C55-4E33-9EC6-4AD8AA11FC8B}" destId="{915CA92F-BA82-4025-8376-804BEA73D147}" srcOrd="0" destOrd="0" presId="urn:microsoft.com/office/officeart/2008/layout/HexagonCluster"/>
    <dgm:cxn modelId="{C67C214A-1081-4307-B4BD-8A716FD808BE}" type="presParOf" srcId="{915CA92F-BA82-4025-8376-804BEA73D147}" destId="{F7B279C0-F0F7-40D9-B325-3C83A70F510B}" srcOrd="0" destOrd="0" presId="urn:microsoft.com/office/officeart/2008/layout/HexagonCluster"/>
    <dgm:cxn modelId="{288DD01D-D590-4512-8621-B6B4AA74E500}" type="presParOf" srcId="{F7B279C0-F0F7-40D9-B325-3C83A70F510B}" destId="{7A0D16BD-CE9A-420E-BE5C-384C9C4FB632}" srcOrd="0" destOrd="0" presId="urn:microsoft.com/office/officeart/2008/layout/HexagonCluster"/>
    <dgm:cxn modelId="{806CB8A5-8911-481F-9F6A-8E147E4490B1}" type="presParOf" srcId="{915CA92F-BA82-4025-8376-804BEA73D147}" destId="{B6944DB3-200B-45F2-ADCD-3B03CE3E5E90}" srcOrd="1" destOrd="0" presId="urn:microsoft.com/office/officeart/2008/layout/HexagonCluster"/>
    <dgm:cxn modelId="{9E56EC50-FB11-449B-A789-CB089B7D891E}" type="presParOf" srcId="{B6944DB3-200B-45F2-ADCD-3B03CE3E5E90}" destId="{A077541E-0272-4276-848F-B1364B385F73}" srcOrd="0" destOrd="0" presId="urn:microsoft.com/office/officeart/2008/layout/HexagonCluster"/>
    <dgm:cxn modelId="{5DF8E965-AD88-48F4-A2FB-FC2BFA0006BA}" type="presParOf" srcId="{915CA92F-BA82-4025-8376-804BEA73D147}" destId="{53F0DB49-7BA5-467E-B5CF-13B83A0D604D}" srcOrd="2" destOrd="0" presId="urn:microsoft.com/office/officeart/2008/layout/HexagonCluster"/>
    <dgm:cxn modelId="{018EF8A0-181D-465E-BE56-6E18DE55B407}" type="presParOf" srcId="{53F0DB49-7BA5-467E-B5CF-13B83A0D604D}" destId="{5DD2BD7C-8405-4110-8A07-FF23344E39AA}" srcOrd="0" destOrd="0" presId="urn:microsoft.com/office/officeart/2008/layout/HexagonCluster"/>
    <dgm:cxn modelId="{1AEC1240-D657-4F6C-A758-B5F6F341326D}" type="presParOf" srcId="{915CA92F-BA82-4025-8376-804BEA73D147}" destId="{C798E1B2-46F2-4566-A123-EDEAF1934CB4}" srcOrd="3" destOrd="0" presId="urn:microsoft.com/office/officeart/2008/layout/HexagonCluster"/>
    <dgm:cxn modelId="{F2BBFEBD-CF43-4D8A-8558-A977B506EEC1}" type="presParOf" srcId="{C798E1B2-46F2-4566-A123-EDEAF1934CB4}" destId="{E4694C32-BA6E-424D-8C6B-EE54DB6AE243}" srcOrd="0" destOrd="0" presId="urn:microsoft.com/office/officeart/2008/layout/HexagonCluster"/>
    <dgm:cxn modelId="{2766E119-11FA-4055-9334-585F0878D14E}" type="presParOf" srcId="{915CA92F-BA82-4025-8376-804BEA73D147}" destId="{5D5CD878-2E44-413F-8C66-FD8FEF49CD60}" srcOrd="4" destOrd="0" presId="urn:microsoft.com/office/officeart/2008/layout/HexagonCluster"/>
    <dgm:cxn modelId="{5D5FABB7-36E6-4F6F-976A-007F8CCE6B07}" type="presParOf" srcId="{5D5CD878-2E44-413F-8C66-FD8FEF49CD60}" destId="{2720865E-B4FD-4744-A51E-C783996DF967}" srcOrd="0" destOrd="0" presId="urn:microsoft.com/office/officeart/2008/layout/HexagonCluster"/>
    <dgm:cxn modelId="{7652AFED-CC51-4850-B0F4-124B33AA9FC8}" type="presParOf" srcId="{915CA92F-BA82-4025-8376-804BEA73D147}" destId="{5A407090-E2A8-440F-AE20-86D1B7529D37}" srcOrd="5" destOrd="0" presId="urn:microsoft.com/office/officeart/2008/layout/HexagonCluster"/>
    <dgm:cxn modelId="{DC1662B2-8FBF-4767-9A34-786FB4751D37}" type="presParOf" srcId="{5A407090-E2A8-440F-AE20-86D1B7529D37}" destId="{C076F8C5-8C71-4119-B9F7-8C86F7E2565B}" srcOrd="0" destOrd="0" presId="urn:microsoft.com/office/officeart/2008/layout/HexagonCluster"/>
    <dgm:cxn modelId="{D74B54BE-1825-41D7-BDA6-BED1C7AF2599}" type="presParOf" srcId="{915CA92F-BA82-4025-8376-804BEA73D147}" destId="{34144F07-DD5E-40CC-BF67-9EB4713F12FB}" srcOrd="6" destOrd="0" presId="urn:microsoft.com/office/officeart/2008/layout/HexagonCluster"/>
    <dgm:cxn modelId="{55C88118-2471-4E5F-95B0-F6BAA85374E6}" type="presParOf" srcId="{34144F07-DD5E-40CC-BF67-9EB4713F12FB}" destId="{51786302-F9CC-4969-BF2E-591CECA51927}" srcOrd="0" destOrd="0" presId="urn:microsoft.com/office/officeart/2008/layout/HexagonCluster"/>
    <dgm:cxn modelId="{DB9FF109-83D9-4DA7-AD48-9B8DD8E46C6F}" type="presParOf" srcId="{915CA92F-BA82-4025-8376-804BEA73D147}" destId="{094226F0-4D2D-4A60-820B-D9A6406E8CE6}" srcOrd="7" destOrd="0" presId="urn:microsoft.com/office/officeart/2008/layout/HexagonCluster"/>
    <dgm:cxn modelId="{FA2BCAE3-FC81-49EE-A096-A7AED1B1A4AF}" type="presParOf" srcId="{094226F0-4D2D-4A60-820B-D9A6406E8CE6}" destId="{4225889E-5CC7-42AC-9A7C-698C3EB7E0EA}" srcOrd="0" destOrd="0" presId="urn:microsoft.com/office/officeart/2008/layout/HexagonCluster"/>
    <dgm:cxn modelId="{E06B1470-19BE-49D5-BF1B-001694B2353C}" type="presParOf" srcId="{915CA92F-BA82-4025-8376-804BEA73D147}" destId="{4D034922-D83B-4834-8637-112A17851C27}" srcOrd="8" destOrd="0" presId="urn:microsoft.com/office/officeart/2008/layout/HexagonCluster"/>
    <dgm:cxn modelId="{F2505141-3711-4BAF-8CDC-FBDD3C1F86AD}" type="presParOf" srcId="{4D034922-D83B-4834-8637-112A17851C27}" destId="{40A8EB23-66C9-4D74-A3FA-48B4147DEB57}" srcOrd="0" destOrd="0" presId="urn:microsoft.com/office/officeart/2008/layout/HexagonCluster"/>
    <dgm:cxn modelId="{3B7B264E-163B-4AB8-B279-2A4BABE8743D}" type="presParOf" srcId="{915CA92F-BA82-4025-8376-804BEA73D147}" destId="{2C449C6C-D480-4202-923E-78A3ECD35799}" srcOrd="9" destOrd="0" presId="urn:microsoft.com/office/officeart/2008/layout/HexagonCluster"/>
    <dgm:cxn modelId="{E840FFDB-7287-4931-B17F-4CB62AE45957}" type="presParOf" srcId="{2C449C6C-D480-4202-923E-78A3ECD35799}" destId="{F734B4E4-8684-400C-BD7F-11D36F108F1E}" srcOrd="0" destOrd="0" presId="urn:microsoft.com/office/officeart/2008/layout/HexagonCluster"/>
    <dgm:cxn modelId="{45302353-027A-4FCF-84DB-341C95D90232}" type="presParOf" srcId="{915CA92F-BA82-4025-8376-804BEA73D147}" destId="{99BD7B14-B859-4612-A3BA-EE52E86F179F}" srcOrd="10" destOrd="0" presId="urn:microsoft.com/office/officeart/2008/layout/HexagonCluster"/>
    <dgm:cxn modelId="{9E84E4A8-4138-4988-A028-BB5EF576FFB1}" type="presParOf" srcId="{99BD7B14-B859-4612-A3BA-EE52E86F179F}" destId="{62E54AB0-BCC0-4DBB-80C7-7E315958E40B}" srcOrd="0" destOrd="0" presId="urn:microsoft.com/office/officeart/2008/layout/HexagonCluster"/>
    <dgm:cxn modelId="{8A304C22-484D-423F-BEB1-076B9E4C16CD}" type="presParOf" srcId="{915CA92F-BA82-4025-8376-804BEA73D147}" destId="{5A6BEF01-3143-4D83-8FFF-BB7B4EDAF7D4}" srcOrd="11" destOrd="0" presId="urn:microsoft.com/office/officeart/2008/layout/HexagonCluster"/>
    <dgm:cxn modelId="{4AEDA98E-5E49-455E-8AF6-E77FEE584F28}" type="presParOf" srcId="{5A6BEF01-3143-4D83-8FFF-BB7B4EDAF7D4}" destId="{8D639F31-71D9-4536-9D29-E7143D78C8DD}" srcOrd="0" destOrd="0" presId="urn:microsoft.com/office/officeart/2008/layout/HexagonCluster"/>
    <dgm:cxn modelId="{117C5EE6-5BA8-4F0B-BC57-6E95451CE3E0}" type="presParOf" srcId="{915CA92F-BA82-4025-8376-804BEA73D147}" destId="{439E07A5-9679-4CA1-A26A-5F4201A4121B}" srcOrd="12" destOrd="0" presId="urn:microsoft.com/office/officeart/2008/layout/HexagonCluster"/>
    <dgm:cxn modelId="{5BA1F6AE-6ED1-4C90-9937-0097F451B6AA}" type="presParOf" srcId="{439E07A5-9679-4CA1-A26A-5F4201A4121B}" destId="{7C1BD356-CFA9-4E0E-91F9-1C9D5392CB0E}" srcOrd="0" destOrd="0" presId="urn:microsoft.com/office/officeart/2008/layout/HexagonCluster"/>
    <dgm:cxn modelId="{5939482B-4FF6-4B75-A85F-62A24C6F6B41}" type="presParOf" srcId="{915CA92F-BA82-4025-8376-804BEA73D147}" destId="{9A848259-1FC0-4D26-B105-FEF14930C17E}" srcOrd="13" destOrd="0" presId="urn:microsoft.com/office/officeart/2008/layout/HexagonCluster"/>
    <dgm:cxn modelId="{44517CD8-62DF-4D1E-A624-BE142F55A384}" type="presParOf" srcId="{9A848259-1FC0-4D26-B105-FEF14930C17E}" destId="{D404D4DA-EC4A-43FF-9473-BDE028DE09DA}" srcOrd="0" destOrd="0" presId="urn:microsoft.com/office/officeart/2008/layout/HexagonCluster"/>
    <dgm:cxn modelId="{D2A18586-FD4A-4A16-9D3B-12643D2C03D8}" type="presParOf" srcId="{915CA92F-BA82-4025-8376-804BEA73D147}" destId="{D6A62BCC-D96E-4A58-8424-90B4E9095FE0}" srcOrd="14" destOrd="0" presId="urn:microsoft.com/office/officeart/2008/layout/HexagonCluster"/>
    <dgm:cxn modelId="{9BD24D43-05BE-4E6D-839B-2A1DF387EA9D}" type="presParOf" srcId="{D6A62BCC-D96E-4A58-8424-90B4E9095FE0}" destId="{9028ADBB-43FD-451E-858B-D70E94B6907C}" srcOrd="0" destOrd="0" presId="urn:microsoft.com/office/officeart/2008/layout/HexagonCluster"/>
    <dgm:cxn modelId="{724E3EC1-5891-4659-B014-2D2A900679BC}" type="presParOf" srcId="{915CA92F-BA82-4025-8376-804BEA73D147}" destId="{358A62A0-F706-4526-851B-B2BB2BA52381}" srcOrd="15" destOrd="0" presId="urn:microsoft.com/office/officeart/2008/layout/HexagonCluster"/>
    <dgm:cxn modelId="{1EA03764-7BA1-4898-893E-A26223E5110C}" type="presParOf" srcId="{358A62A0-F706-4526-851B-B2BB2BA52381}" destId="{B55A333D-5162-40AA-BF35-E1087AB03DDD}" srcOrd="0" destOrd="0" presId="urn:microsoft.com/office/officeart/2008/layout/HexagonCluster"/>
    <dgm:cxn modelId="{9A35C37A-6362-4692-A53E-583E7EE1CEA9}" type="presParOf" srcId="{915CA92F-BA82-4025-8376-804BEA73D147}" destId="{06CBE7E7-203C-4700-B183-8DE90643BB14}" srcOrd="16" destOrd="0" presId="urn:microsoft.com/office/officeart/2008/layout/HexagonCluster"/>
    <dgm:cxn modelId="{9AB7DB23-62AC-4BF2-9FCB-6DA668F39E30}" type="presParOf" srcId="{06CBE7E7-203C-4700-B183-8DE90643BB14}" destId="{FB938CCE-9B85-46BF-988E-0142CDC09A29}" srcOrd="0" destOrd="0" presId="urn:microsoft.com/office/officeart/2008/layout/HexagonCluster"/>
    <dgm:cxn modelId="{9FB049DE-D80B-4847-B1CB-2EACE55D944E}" type="presParOf" srcId="{915CA92F-BA82-4025-8376-804BEA73D147}" destId="{9F4D667D-C709-428D-8723-37CBEA07D881}" srcOrd="17" destOrd="0" presId="urn:microsoft.com/office/officeart/2008/layout/HexagonCluster"/>
    <dgm:cxn modelId="{CE21187E-78F4-46B6-96FD-6EBC42442B61}" type="presParOf" srcId="{9F4D667D-C709-428D-8723-37CBEA07D881}" destId="{B67AAC87-DDD1-475E-AE80-2E1CFD0BA81E}" srcOrd="0" destOrd="0" presId="urn:microsoft.com/office/officeart/2008/layout/HexagonCluster"/>
    <dgm:cxn modelId="{42BAFA16-0F04-466C-B22B-5AFA00CAC59C}" type="presParOf" srcId="{915CA92F-BA82-4025-8376-804BEA73D147}" destId="{71CAB2CB-D827-45D8-A70E-52AFA8EBEE07}" srcOrd="18" destOrd="0" presId="urn:microsoft.com/office/officeart/2008/layout/HexagonCluster"/>
    <dgm:cxn modelId="{533FB1B7-0C61-4985-8528-C96FF1E1CBA6}" type="presParOf" srcId="{71CAB2CB-D827-45D8-A70E-52AFA8EBEE07}" destId="{0E99F668-1A2B-4EA9-8137-A196E724D44D}" srcOrd="0" destOrd="0" presId="urn:microsoft.com/office/officeart/2008/layout/HexagonCluster"/>
    <dgm:cxn modelId="{89A61E20-7BBF-489A-A5C3-2704A654ABC8}" type="presParOf" srcId="{915CA92F-BA82-4025-8376-804BEA73D147}" destId="{B5F2D66E-88D6-433F-950B-578D911C90FD}" srcOrd="19" destOrd="0" presId="urn:microsoft.com/office/officeart/2008/layout/HexagonCluster"/>
    <dgm:cxn modelId="{B9CBAE81-EA0D-4BA0-BC28-73C8C0613EAF}" type="presParOf" srcId="{B5F2D66E-88D6-433F-950B-578D911C90FD}" destId="{C812BFEF-A61C-4435-8501-7BC9782A6E62}" srcOrd="0" destOrd="0" presId="urn:microsoft.com/office/officeart/2008/layout/HexagonCluster"/>
    <dgm:cxn modelId="{F296828B-2691-4A2D-9762-329BE663CE67}" type="presParOf" srcId="{915CA92F-BA82-4025-8376-804BEA73D147}" destId="{84010E9F-43E9-4C2A-9E25-088563FE6937}" srcOrd="20" destOrd="0" presId="urn:microsoft.com/office/officeart/2008/layout/HexagonCluster"/>
    <dgm:cxn modelId="{FF705036-20E0-489C-90E6-6850F7736C51}" type="presParOf" srcId="{84010E9F-43E9-4C2A-9E25-088563FE6937}" destId="{A64AB04D-36F7-4710-9E86-B905078CC687}" srcOrd="0" destOrd="0" presId="urn:microsoft.com/office/officeart/2008/layout/HexagonCluster"/>
    <dgm:cxn modelId="{AD1B6777-D082-4D2D-869D-DEA517AF0127}" type="presParOf" srcId="{915CA92F-BA82-4025-8376-804BEA73D147}" destId="{6F45A950-47C9-44A8-8597-0DFA5EA21E02}" srcOrd="21" destOrd="0" presId="urn:microsoft.com/office/officeart/2008/layout/HexagonCluster"/>
    <dgm:cxn modelId="{D422B23E-B5AB-4746-A830-84684F969D07}" type="presParOf" srcId="{6F45A950-47C9-44A8-8597-0DFA5EA21E02}" destId="{E9A80FAB-9714-4DD4-A814-FF0A0688D1FB}" srcOrd="0" destOrd="0" presId="urn:microsoft.com/office/officeart/2008/layout/HexagonCluster"/>
    <dgm:cxn modelId="{9AAD7ABC-F473-4963-97AD-02EA097D9C01}" type="presParOf" srcId="{915CA92F-BA82-4025-8376-804BEA73D147}" destId="{A0242F08-4817-445E-A010-2755F07E853E}" srcOrd="22" destOrd="0" presId="urn:microsoft.com/office/officeart/2008/layout/HexagonCluster"/>
    <dgm:cxn modelId="{4CC2D5F0-EBE7-40C7-A769-44DD6B3DA958}" type="presParOf" srcId="{A0242F08-4817-445E-A010-2755F07E853E}" destId="{0C6228D0-D52E-4617-90ED-3532B355A3F7}" srcOrd="0" destOrd="0" presId="urn:microsoft.com/office/officeart/2008/layout/HexagonCluster"/>
    <dgm:cxn modelId="{21BE8CBA-BEE9-4521-848E-10649E88DBF4}" type="presParOf" srcId="{915CA92F-BA82-4025-8376-804BEA73D147}" destId="{6E9A6F9B-D119-4056-8A2F-7FCFF46CC38C}" srcOrd="23" destOrd="0" presId="urn:microsoft.com/office/officeart/2008/layout/HexagonCluster"/>
    <dgm:cxn modelId="{66A371F7-168C-4D54-9682-8A43061B871A}" type="presParOf" srcId="{6E9A6F9B-D119-4056-8A2F-7FCFF46CC38C}" destId="{F774E787-6605-4B03-9CF1-90D338251F1C}"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FD2387-4C55-4E33-9EC6-4AD8AA11FC8B}" type="doc">
      <dgm:prSet loTypeId="urn:microsoft.com/office/officeart/2008/layout/HexagonCluster" loCatId="picture" qsTypeId="urn:microsoft.com/office/officeart/2005/8/quickstyle/simple2" qsCatId="simple" csTypeId="urn:microsoft.com/office/officeart/2005/8/colors/accent2_3" csCatId="accent2" phldr="1"/>
      <dgm:spPr/>
      <dgm:t>
        <a:bodyPr/>
        <a:lstStyle/>
        <a:p>
          <a:endParaRPr lang="en-US"/>
        </a:p>
      </dgm:t>
    </dgm:pt>
    <dgm:pt modelId="{60FA857D-E102-45A4-B919-915A11AE2265}">
      <dgm:prSet phldrT="[Text]"/>
      <dgm:spPr/>
      <dgm:t>
        <a:bodyPr/>
        <a:lstStyle/>
        <a:p>
          <a:r>
            <a:rPr lang="en-US" dirty="0"/>
            <a:t>External</a:t>
          </a:r>
        </a:p>
        <a:p>
          <a:r>
            <a:rPr lang="en-US" dirty="0"/>
            <a:t>Interface</a:t>
          </a:r>
        </a:p>
        <a:p>
          <a:r>
            <a:rPr lang="en-US" dirty="0"/>
            <a:t>Vendor</a:t>
          </a:r>
        </a:p>
      </dgm:t>
    </dgm:pt>
    <dgm:pt modelId="{0AD0A46F-81F9-4E8A-BBDD-EC8E853A9745}" type="parTrans" cxnId="{49EF29AA-FC48-46C3-86E1-0987D35769D2}">
      <dgm:prSet/>
      <dgm:spPr/>
      <dgm:t>
        <a:bodyPr/>
        <a:lstStyle/>
        <a:p>
          <a:endParaRPr lang="en-US"/>
        </a:p>
      </dgm:t>
    </dgm:pt>
    <dgm:pt modelId="{BDA23D20-53BC-45BE-9D01-8F3A5AFB21BC}" type="sibTrans" cxnId="{49EF29AA-FC48-46C3-86E1-0987D35769D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7CB9FEFF-10F1-42EE-B2E8-43FFD54B3993}">
      <dgm:prSet phldrT="[Text]"/>
      <dgm:spPr/>
      <dgm:t>
        <a:bodyPr/>
        <a:lstStyle/>
        <a:p>
          <a:r>
            <a:rPr lang="en-US" dirty="0"/>
            <a:t>Key Business</a:t>
          </a:r>
        </a:p>
        <a:p>
          <a:r>
            <a:rPr lang="en-US" dirty="0"/>
            <a:t>Systems</a:t>
          </a:r>
        </a:p>
        <a:p>
          <a:r>
            <a:rPr lang="en-US" dirty="0"/>
            <a:t>Vendor</a:t>
          </a:r>
        </a:p>
      </dgm:t>
    </dgm:pt>
    <dgm:pt modelId="{AD37CD14-1969-413A-81C8-9E412E4CA1E1}" type="parTrans" cxnId="{5AE438CD-8B32-4891-8F6C-C008793384BB}">
      <dgm:prSet/>
      <dgm:spPr/>
      <dgm:t>
        <a:bodyPr/>
        <a:lstStyle/>
        <a:p>
          <a:endParaRPr lang="en-US"/>
        </a:p>
      </dgm:t>
    </dgm:pt>
    <dgm:pt modelId="{C7F7FE1D-C819-4D22-BEA1-5F61B69892B4}" type="sibTrans" cxnId="{5AE438CD-8B32-4891-8F6C-C008793384BB}">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dgm:spPr>
      <dgm:t>
        <a:bodyPr/>
        <a:lstStyle/>
        <a:p>
          <a:endParaRPr lang="en-US"/>
        </a:p>
      </dgm:t>
    </dgm:pt>
    <dgm:pt modelId="{BD64792D-32FA-4277-BA7F-C6026774688F}">
      <dgm:prSet phldrT="[Text]"/>
      <dgm:spPr/>
      <dgm:t>
        <a:bodyPr/>
        <a:lstStyle/>
        <a:p>
          <a:r>
            <a:rPr lang="en-US" dirty="0"/>
            <a:t>Platform</a:t>
          </a:r>
        </a:p>
        <a:p>
          <a:r>
            <a:rPr lang="en-US" dirty="0"/>
            <a:t>Vendor</a:t>
          </a:r>
        </a:p>
      </dgm:t>
    </dgm:pt>
    <dgm:pt modelId="{3177C055-FE2D-44C8-A54E-0D9EA03EBF9B}" type="parTrans" cxnId="{802A557D-7636-4E21-BF50-7D31457AE75A}">
      <dgm:prSet/>
      <dgm:spPr/>
      <dgm:t>
        <a:bodyPr/>
        <a:lstStyle/>
        <a:p>
          <a:endParaRPr lang="en-US"/>
        </a:p>
      </dgm:t>
    </dgm:pt>
    <dgm:pt modelId="{A313E7CD-6019-442C-8606-59740897C04E}" type="sibTrans" cxnId="{802A557D-7636-4E21-BF50-7D31457AE75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C62C95C9-B241-405E-9515-A0E4BF8701A7}">
      <dgm:prSet/>
      <dgm:spPr/>
      <dgm:t>
        <a:bodyPr/>
        <a:lstStyle/>
        <a:p>
          <a:r>
            <a:rPr lang="en-US" dirty="0"/>
            <a:t>External Interface Vendor</a:t>
          </a:r>
        </a:p>
      </dgm:t>
    </dgm:pt>
    <dgm:pt modelId="{105809BB-636D-467A-BF9A-763461F739F6}" type="parTrans" cxnId="{05A33C55-1AED-4BD5-AACB-E0C27AE5E730}">
      <dgm:prSet/>
      <dgm:spPr/>
      <dgm:t>
        <a:bodyPr/>
        <a:lstStyle/>
        <a:p>
          <a:endParaRPr lang="en-US"/>
        </a:p>
      </dgm:t>
    </dgm:pt>
    <dgm:pt modelId="{69FFDA94-A7FC-4021-9CA2-2A202F0B8674}" type="sibTrans" cxnId="{05A33C55-1AED-4BD5-AACB-E0C27AE5E730}">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A01A81F0-72D6-4BCD-9254-0D9FAC9A00D6}">
      <dgm:prSet/>
      <dgm:spPr/>
      <dgm:t>
        <a:bodyPr/>
        <a:lstStyle/>
        <a:p>
          <a:r>
            <a:rPr lang="en-US" dirty="0"/>
            <a:t>Integration Team</a:t>
          </a:r>
        </a:p>
      </dgm:t>
    </dgm:pt>
    <dgm:pt modelId="{31BB88CE-841B-4058-826B-EB699652DAED}" type="parTrans" cxnId="{5BF67D5B-7C2E-4B0D-8C5E-3D59AFE1840A}">
      <dgm:prSet/>
      <dgm:spPr/>
      <dgm:t>
        <a:bodyPr/>
        <a:lstStyle/>
        <a:p>
          <a:endParaRPr lang="en-US"/>
        </a:p>
      </dgm:t>
    </dgm:pt>
    <dgm:pt modelId="{178DC938-BCBD-46DA-897C-60602D9A7777}" type="sibTrans" cxnId="{5BF67D5B-7C2E-4B0D-8C5E-3D59AFE1840A}">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51F0AC99-B980-4EDB-AB17-695146609E49}">
      <dgm:prSet/>
      <dgm:spPr/>
      <dgm:t>
        <a:bodyPr/>
        <a:lstStyle/>
        <a:p>
          <a:r>
            <a:rPr lang="en-US" dirty="0"/>
            <a:t>External Interface Vendor</a:t>
          </a:r>
        </a:p>
      </dgm:t>
    </dgm:pt>
    <dgm:pt modelId="{19C4D591-37AC-46D1-A780-DDA0C4CAFB9D}" type="parTrans" cxnId="{8EE8878F-B7C5-474D-9D00-8BEC10366D67}">
      <dgm:prSet/>
      <dgm:spPr/>
      <dgm:t>
        <a:bodyPr/>
        <a:lstStyle/>
        <a:p>
          <a:endParaRPr lang="en-US"/>
        </a:p>
      </dgm:t>
    </dgm:pt>
    <dgm:pt modelId="{4D56125A-287B-41B7-BA3B-0F7D3CD17980}" type="sibTrans" cxnId="{8EE8878F-B7C5-474D-9D00-8BEC10366D67}">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915CA92F-BA82-4025-8376-804BEA73D147}" type="pres">
      <dgm:prSet presAssocID="{95FD2387-4C55-4E33-9EC6-4AD8AA11FC8B}" presName="Name0" presStyleCnt="0">
        <dgm:presLayoutVars>
          <dgm:chMax val="21"/>
          <dgm:chPref val="21"/>
        </dgm:presLayoutVars>
      </dgm:prSet>
      <dgm:spPr/>
    </dgm:pt>
    <dgm:pt modelId="{F7B279C0-F0F7-40D9-B325-3C83A70F510B}" type="pres">
      <dgm:prSet presAssocID="{60FA857D-E102-45A4-B919-915A11AE2265}" presName="text1" presStyleCnt="0"/>
      <dgm:spPr/>
    </dgm:pt>
    <dgm:pt modelId="{7A0D16BD-CE9A-420E-BE5C-384C9C4FB632}" type="pres">
      <dgm:prSet presAssocID="{60FA857D-E102-45A4-B919-915A11AE2265}" presName="textRepeatNode" presStyleLbl="alignNode1" presStyleIdx="0" presStyleCnt="6">
        <dgm:presLayoutVars>
          <dgm:chMax val="0"/>
          <dgm:chPref val="0"/>
          <dgm:bulletEnabled val="1"/>
        </dgm:presLayoutVars>
      </dgm:prSet>
      <dgm:spPr/>
    </dgm:pt>
    <dgm:pt modelId="{B6944DB3-200B-45F2-ADCD-3B03CE3E5E90}" type="pres">
      <dgm:prSet presAssocID="{60FA857D-E102-45A4-B919-915A11AE2265}" presName="textaccent1" presStyleCnt="0"/>
      <dgm:spPr/>
    </dgm:pt>
    <dgm:pt modelId="{A077541E-0272-4276-848F-B1364B385F73}" type="pres">
      <dgm:prSet presAssocID="{60FA857D-E102-45A4-B919-915A11AE2265}" presName="accentRepeatNode" presStyleLbl="solidAlignAcc1" presStyleIdx="0" presStyleCnt="12"/>
      <dgm:spPr/>
    </dgm:pt>
    <dgm:pt modelId="{53F0DB49-7BA5-467E-B5CF-13B83A0D604D}" type="pres">
      <dgm:prSet presAssocID="{BDA23D20-53BC-45BE-9D01-8F3A5AFB21BC}" presName="image1" presStyleCnt="0"/>
      <dgm:spPr/>
    </dgm:pt>
    <dgm:pt modelId="{5DD2BD7C-8405-4110-8A07-FF23344E39AA}" type="pres">
      <dgm:prSet presAssocID="{BDA23D20-53BC-45BE-9D01-8F3A5AFB21BC}" presName="imageRepeatNode" presStyleLbl="alignAcc1" presStyleIdx="0" presStyleCnt="6"/>
      <dgm:spPr/>
    </dgm:pt>
    <dgm:pt modelId="{C798E1B2-46F2-4566-A123-EDEAF1934CB4}" type="pres">
      <dgm:prSet presAssocID="{BDA23D20-53BC-45BE-9D01-8F3A5AFB21BC}" presName="imageaccent1" presStyleCnt="0"/>
      <dgm:spPr/>
    </dgm:pt>
    <dgm:pt modelId="{E4694C32-BA6E-424D-8C6B-EE54DB6AE243}" type="pres">
      <dgm:prSet presAssocID="{BDA23D20-53BC-45BE-9D01-8F3A5AFB21BC}" presName="accentRepeatNode" presStyleLbl="solidAlignAcc1" presStyleIdx="1" presStyleCnt="12"/>
      <dgm:spPr/>
    </dgm:pt>
    <dgm:pt modelId="{5D5CD878-2E44-413F-8C66-FD8FEF49CD60}" type="pres">
      <dgm:prSet presAssocID="{C62C95C9-B241-405E-9515-A0E4BF8701A7}" presName="text2" presStyleCnt="0"/>
      <dgm:spPr/>
    </dgm:pt>
    <dgm:pt modelId="{2720865E-B4FD-4744-A51E-C783996DF967}" type="pres">
      <dgm:prSet presAssocID="{C62C95C9-B241-405E-9515-A0E4BF8701A7}" presName="textRepeatNode" presStyleLbl="alignNode1" presStyleIdx="1" presStyleCnt="6">
        <dgm:presLayoutVars>
          <dgm:chMax val="0"/>
          <dgm:chPref val="0"/>
          <dgm:bulletEnabled val="1"/>
        </dgm:presLayoutVars>
      </dgm:prSet>
      <dgm:spPr/>
    </dgm:pt>
    <dgm:pt modelId="{5A407090-E2A8-440F-AE20-86D1B7529D37}" type="pres">
      <dgm:prSet presAssocID="{C62C95C9-B241-405E-9515-A0E4BF8701A7}" presName="textaccent2" presStyleCnt="0"/>
      <dgm:spPr/>
    </dgm:pt>
    <dgm:pt modelId="{C076F8C5-8C71-4119-B9F7-8C86F7E2565B}" type="pres">
      <dgm:prSet presAssocID="{C62C95C9-B241-405E-9515-A0E4BF8701A7}" presName="accentRepeatNode" presStyleLbl="solidAlignAcc1" presStyleIdx="2" presStyleCnt="12"/>
      <dgm:spPr/>
    </dgm:pt>
    <dgm:pt modelId="{34144F07-DD5E-40CC-BF67-9EB4713F12FB}" type="pres">
      <dgm:prSet presAssocID="{69FFDA94-A7FC-4021-9CA2-2A202F0B8674}" presName="image2" presStyleCnt="0"/>
      <dgm:spPr/>
    </dgm:pt>
    <dgm:pt modelId="{51786302-F9CC-4969-BF2E-591CECA51927}" type="pres">
      <dgm:prSet presAssocID="{69FFDA94-A7FC-4021-9CA2-2A202F0B8674}" presName="imageRepeatNode" presStyleLbl="alignAcc1" presStyleIdx="1" presStyleCnt="6"/>
      <dgm:spPr/>
    </dgm:pt>
    <dgm:pt modelId="{094226F0-4D2D-4A60-820B-D9A6406E8CE6}" type="pres">
      <dgm:prSet presAssocID="{69FFDA94-A7FC-4021-9CA2-2A202F0B8674}" presName="imageaccent2" presStyleCnt="0"/>
      <dgm:spPr/>
    </dgm:pt>
    <dgm:pt modelId="{4225889E-5CC7-42AC-9A7C-698C3EB7E0EA}" type="pres">
      <dgm:prSet presAssocID="{69FFDA94-A7FC-4021-9CA2-2A202F0B8674}" presName="accentRepeatNode" presStyleLbl="solidAlignAcc1" presStyleIdx="3" presStyleCnt="12"/>
      <dgm:spPr/>
    </dgm:pt>
    <dgm:pt modelId="{4D034922-D83B-4834-8637-112A17851C27}" type="pres">
      <dgm:prSet presAssocID="{A01A81F0-72D6-4BCD-9254-0D9FAC9A00D6}" presName="text3" presStyleCnt="0"/>
      <dgm:spPr/>
    </dgm:pt>
    <dgm:pt modelId="{40A8EB23-66C9-4D74-A3FA-48B4147DEB57}" type="pres">
      <dgm:prSet presAssocID="{A01A81F0-72D6-4BCD-9254-0D9FAC9A00D6}" presName="textRepeatNode" presStyleLbl="alignNode1" presStyleIdx="2" presStyleCnt="6">
        <dgm:presLayoutVars>
          <dgm:chMax val="0"/>
          <dgm:chPref val="0"/>
          <dgm:bulletEnabled val="1"/>
        </dgm:presLayoutVars>
      </dgm:prSet>
      <dgm:spPr/>
    </dgm:pt>
    <dgm:pt modelId="{2C449C6C-D480-4202-923E-78A3ECD35799}" type="pres">
      <dgm:prSet presAssocID="{A01A81F0-72D6-4BCD-9254-0D9FAC9A00D6}" presName="textaccent3" presStyleCnt="0"/>
      <dgm:spPr/>
    </dgm:pt>
    <dgm:pt modelId="{F734B4E4-8684-400C-BD7F-11D36F108F1E}" type="pres">
      <dgm:prSet presAssocID="{A01A81F0-72D6-4BCD-9254-0D9FAC9A00D6}" presName="accentRepeatNode" presStyleLbl="solidAlignAcc1" presStyleIdx="4" presStyleCnt="12"/>
      <dgm:spPr/>
    </dgm:pt>
    <dgm:pt modelId="{99BD7B14-B859-4612-A3BA-EE52E86F179F}" type="pres">
      <dgm:prSet presAssocID="{178DC938-BCBD-46DA-897C-60602D9A7777}" presName="image3" presStyleCnt="0"/>
      <dgm:spPr/>
    </dgm:pt>
    <dgm:pt modelId="{62E54AB0-BCC0-4DBB-80C7-7E315958E40B}" type="pres">
      <dgm:prSet presAssocID="{178DC938-BCBD-46DA-897C-60602D9A7777}" presName="imageRepeatNode" presStyleLbl="alignAcc1" presStyleIdx="2" presStyleCnt="6"/>
      <dgm:spPr/>
    </dgm:pt>
    <dgm:pt modelId="{5A6BEF01-3143-4D83-8FFF-BB7B4EDAF7D4}" type="pres">
      <dgm:prSet presAssocID="{178DC938-BCBD-46DA-897C-60602D9A7777}" presName="imageaccent3" presStyleCnt="0"/>
      <dgm:spPr/>
    </dgm:pt>
    <dgm:pt modelId="{8D639F31-71D9-4536-9D29-E7143D78C8DD}" type="pres">
      <dgm:prSet presAssocID="{178DC938-BCBD-46DA-897C-60602D9A7777}" presName="accentRepeatNode" presStyleLbl="solidAlignAcc1" presStyleIdx="5" presStyleCnt="12"/>
      <dgm:spPr/>
    </dgm:pt>
    <dgm:pt modelId="{439E07A5-9679-4CA1-A26A-5F4201A4121B}" type="pres">
      <dgm:prSet presAssocID="{51F0AC99-B980-4EDB-AB17-695146609E49}" presName="text4" presStyleCnt="0"/>
      <dgm:spPr/>
    </dgm:pt>
    <dgm:pt modelId="{7C1BD356-CFA9-4E0E-91F9-1C9D5392CB0E}" type="pres">
      <dgm:prSet presAssocID="{51F0AC99-B980-4EDB-AB17-695146609E49}" presName="textRepeatNode" presStyleLbl="alignNode1" presStyleIdx="3" presStyleCnt="6">
        <dgm:presLayoutVars>
          <dgm:chMax val="0"/>
          <dgm:chPref val="0"/>
          <dgm:bulletEnabled val="1"/>
        </dgm:presLayoutVars>
      </dgm:prSet>
      <dgm:spPr/>
    </dgm:pt>
    <dgm:pt modelId="{9A848259-1FC0-4D26-B105-FEF14930C17E}" type="pres">
      <dgm:prSet presAssocID="{51F0AC99-B980-4EDB-AB17-695146609E49}" presName="textaccent4" presStyleCnt="0"/>
      <dgm:spPr/>
    </dgm:pt>
    <dgm:pt modelId="{D404D4DA-EC4A-43FF-9473-BDE028DE09DA}" type="pres">
      <dgm:prSet presAssocID="{51F0AC99-B980-4EDB-AB17-695146609E49}" presName="accentRepeatNode" presStyleLbl="solidAlignAcc1" presStyleIdx="6" presStyleCnt="12"/>
      <dgm:spPr/>
    </dgm:pt>
    <dgm:pt modelId="{D6A62BCC-D96E-4A58-8424-90B4E9095FE0}" type="pres">
      <dgm:prSet presAssocID="{4D56125A-287B-41B7-BA3B-0F7D3CD17980}" presName="image4" presStyleCnt="0"/>
      <dgm:spPr/>
    </dgm:pt>
    <dgm:pt modelId="{9028ADBB-43FD-451E-858B-D70E94B6907C}" type="pres">
      <dgm:prSet presAssocID="{4D56125A-287B-41B7-BA3B-0F7D3CD17980}" presName="imageRepeatNode" presStyleLbl="alignAcc1" presStyleIdx="3" presStyleCnt="6"/>
      <dgm:spPr/>
    </dgm:pt>
    <dgm:pt modelId="{358A62A0-F706-4526-851B-B2BB2BA52381}" type="pres">
      <dgm:prSet presAssocID="{4D56125A-287B-41B7-BA3B-0F7D3CD17980}" presName="imageaccent4" presStyleCnt="0"/>
      <dgm:spPr/>
    </dgm:pt>
    <dgm:pt modelId="{B55A333D-5162-40AA-BF35-E1087AB03DDD}" type="pres">
      <dgm:prSet presAssocID="{4D56125A-287B-41B7-BA3B-0F7D3CD17980}" presName="accentRepeatNode" presStyleLbl="solidAlignAcc1" presStyleIdx="7" presStyleCnt="12"/>
      <dgm:spPr/>
    </dgm:pt>
    <dgm:pt modelId="{06CBE7E7-203C-4700-B183-8DE90643BB14}" type="pres">
      <dgm:prSet presAssocID="{7CB9FEFF-10F1-42EE-B2E8-43FFD54B3993}" presName="text5" presStyleCnt="0"/>
      <dgm:spPr/>
    </dgm:pt>
    <dgm:pt modelId="{FB938CCE-9B85-46BF-988E-0142CDC09A29}" type="pres">
      <dgm:prSet presAssocID="{7CB9FEFF-10F1-42EE-B2E8-43FFD54B3993}" presName="textRepeatNode" presStyleLbl="alignNode1" presStyleIdx="4" presStyleCnt="6">
        <dgm:presLayoutVars>
          <dgm:chMax val="0"/>
          <dgm:chPref val="0"/>
          <dgm:bulletEnabled val="1"/>
        </dgm:presLayoutVars>
      </dgm:prSet>
      <dgm:spPr/>
    </dgm:pt>
    <dgm:pt modelId="{9F4D667D-C709-428D-8723-37CBEA07D881}" type="pres">
      <dgm:prSet presAssocID="{7CB9FEFF-10F1-42EE-B2E8-43FFD54B3993}" presName="textaccent5" presStyleCnt="0"/>
      <dgm:spPr/>
    </dgm:pt>
    <dgm:pt modelId="{B67AAC87-DDD1-475E-AE80-2E1CFD0BA81E}" type="pres">
      <dgm:prSet presAssocID="{7CB9FEFF-10F1-42EE-B2E8-43FFD54B3993}" presName="accentRepeatNode" presStyleLbl="solidAlignAcc1" presStyleIdx="8" presStyleCnt="12"/>
      <dgm:spPr/>
    </dgm:pt>
    <dgm:pt modelId="{71CAB2CB-D827-45D8-A70E-52AFA8EBEE07}" type="pres">
      <dgm:prSet presAssocID="{C7F7FE1D-C819-4D22-BEA1-5F61B69892B4}" presName="image5" presStyleCnt="0"/>
      <dgm:spPr/>
    </dgm:pt>
    <dgm:pt modelId="{0E99F668-1A2B-4EA9-8137-A196E724D44D}" type="pres">
      <dgm:prSet presAssocID="{C7F7FE1D-C819-4D22-BEA1-5F61B69892B4}" presName="imageRepeatNode" presStyleLbl="alignAcc1" presStyleIdx="4" presStyleCnt="6"/>
      <dgm:spPr/>
    </dgm:pt>
    <dgm:pt modelId="{B5F2D66E-88D6-433F-950B-578D911C90FD}" type="pres">
      <dgm:prSet presAssocID="{C7F7FE1D-C819-4D22-BEA1-5F61B69892B4}" presName="imageaccent5" presStyleCnt="0"/>
      <dgm:spPr/>
    </dgm:pt>
    <dgm:pt modelId="{C812BFEF-A61C-4435-8501-7BC9782A6E62}" type="pres">
      <dgm:prSet presAssocID="{C7F7FE1D-C819-4D22-BEA1-5F61B69892B4}" presName="accentRepeatNode" presStyleLbl="solidAlignAcc1" presStyleIdx="9" presStyleCnt="12"/>
      <dgm:spPr/>
    </dgm:pt>
    <dgm:pt modelId="{84010E9F-43E9-4C2A-9E25-088563FE6937}" type="pres">
      <dgm:prSet presAssocID="{BD64792D-32FA-4277-BA7F-C6026774688F}" presName="text6" presStyleCnt="0"/>
      <dgm:spPr/>
    </dgm:pt>
    <dgm:pt modelId="{A64AB04D-36F7-4710-9E86-B905078CC687}" type="pres">
      <dgm:prSet presAssocID="{BD64792D-32FA-4277-BA7F-C6026774688F}" presName="textRepeatNode" presStyleLbl="alignNode1" presStyleIdx="5" presStyleCnt="6">
        <dgm:presLayoutVars>
          <dgm:chMax val="0"/>
          <dgm:chPref val="0"/>
          <dgm:bulletEnabled val="1"/>
        </dgm:presLayoutVars>
      </dgm:prSet>
      <dgm:spPr/>
    </dgm:pt>
    <dgm:pt modelId="{6F45A950-47C9-44A8-8597-0DFA5EA21E02}" type="pres">
      <dgm:prSet presAssocID="{BD64792D-32FA-4277-BA7F-C6026774688F}" presName="textaccent6" presStyleCnt="0"/>
      <dgm:spPr/>
    </dgm:pt>
    <dgm:pt modelId="{E9A80FAB-9714-4DD4-A814-FF0A0688D1FB}" type="pres">
      <dgm:prSet presAssocID="{BD64792D-32FA-4277-BA7F-C6026774688F}" presName="accentRepeatNode" presStyleLbl="solidAlignAcc1" presStyleIdx="10" presStyleCnt="12"/>
      <dgm:spPr/>
    </dgm:pt>
    <dgm:pt modelId="{A0242F08-4817-445E-A010-2755F07E853E}" type="pres">
      <dgm:prSet presAssocID="{A313E7CD-6019-442C-8606-59740897C04E}" presName="image6" presStyleCnt="0"/>
      <dgm:spPr/>
    </dgm:pt>
    <dgm:pt modelId="{0C6228D0-D52E-4617-90ED-3532B355A3F7}" type="pres">
      <dgm:prSet presAssocID="{A313E7CD-6019-442C-8606-59740897C04E}" presName="imageRepeatNode" presStyleLbl="alignAcc1" presStyleIdx="5" presStyleCnt="6"/>
      <dgm:spPr/>
    </dgm:pt>
    <dgm:pt modelId="{6E9A6F9B-D119-4056-8A2F-7FCFF46CC38C}" type="pres">
      <dgm:prSet presAssocID="{A313E7CD-6019-442C-8606-59740897C04E}" presName="imageaccent6" presStyleCnt="0"/>
      <dgm:spPr/>
    </dgm:pt>
    <dgm:pt modelId="{F774E787-6605-4B03-9CF1-90D338251F1C}" type="pres">
      <dgm:prSet presAssocID="{A313E7CD-6019-442C-8606-59740897C04E}" presName="accentRepeatNode" presStyleLbl="solidAlignAcc1" presStyleIdx="11" presStyleCnt="12"/>
      <dgm:spPr/>
    </dgm:pt>
  </dgm:ptLst>
  <dgm:cxnLst>
    <dgm:cxn modelId="{983D5302-4150-4D18-B6DB-B3023D103196}" type="presOf" srcId="{178DC938-BCBD-46DA-897C-60602D9A7777}" destId="{62E54AB0-BCC0-4DBB-80C7-7E315958E40B}" srcOrd="0" destOrd="0" presId="urn:microsoft.com/office/officeart/2008/layout/HexagonCluster"/>
    <dgm:cxn modelId="{7B08DE33-7F10-44DB-B727-E311F7BE67D9}" type="presOf" srcId="{69FFDA94-A7FC-4021-9CA2-2A202F0B8674}" destId="{51786302-F9CC-4969-BF2E-591CECA51927}" srcOrd="0" destOrd="0" presId="urn:microsoft.com/office/officeart/2008/layout/HexagonCluster"/>
    <dgm:cxn modelId="{CD367B38-245D-41C0-A16D-C8A73528C163}" type="presOf" srcId="{C7F7FE1D-C819-4D22-BEA1-5F61B69892B4}" destId="{0E99F668-1A2B-4EA9-8137-A196E724D44D}" srcOrd="0" destOrd="0" presId="urn:microsoft.com/office/officeart/2008/layout/HexagonCluster"/>
    <dgm:cxn modelId="{6554DD3E-D16F-4C28-A8A0-E5A47FD8661B}" type="presOf" srcId="{51F0AC99-B980-4EDB-AB17-695146609E49}" destId="{7C1BD356-CFA9-4E0E-91F9-1C9D5392CB0E}" srcOrd="0" destOrd="0" presId="urn:microsoft.com/office/officeart/2008/layout/HexagonCluster"/>
    <dgm:cxn modelId="{5BF67D5B-7C2E-4B0D-8C5E-3D59AFE1840A}" srcId="{95FD2387-4C55-4E33-9EC6-4AD8AA11FC8B}" destId="{A01A81F0-72D6-4BCD-9254-0D9FAC9A00D6}" srcOrd="2" destOrd="0" parTransId="{31BB88CE-841B-4058-826B-EB699652DAED}" sibTransId="{178DC938-BCBD-46DA-897C-60602D9A7777}"/>
    <dgm:cxn modelId="{ECC97441-C0C7-445D-87F1-D2BE81F7CAE0}" type="presOf" srcId="{A313E7CD-6019-442C-8606-59740897C04E}" destId="{0C6228D0-D52E-4617-90ED-3532B355A3F7}" srcOrd="0" destOrd="0" presId="urn:microsoft.com/office/officeart/2008/layout/HexagonCluster"/>
    <dgm:cxn modelId="{35A4F24E-DC8F-426F-B567-53BC39DE008A}" type="presOf" srcId="{7CB9FEFF-10F1-42EE-B2E8-43FFD54B3993}" destId="{FB938CCE-9B85-46BF-988E-0142CDC09A29}" srcOrd="0" destOrd="0" presId="urn:microsoft.com/office/officeart/2008/layout/HexagonCluster"/>
    <dgm:cxn modelId="{2076BA71-CBAB-48F5-A3B9-C90F7D6C98C7}" type="presOf" srcId="{C62C95C9-B241-405E-9515-A0E4BF8701A7}" destId="{2720865E-B4FD-4744-A51E-C783996DF967}" srcOrd="0" destOrd="0" presId="urn:microsoft.com/office/officeart/2008/layout/HexagonCluster"/>
    <dgm:cxn modelId="{58EDE852-CA6D-44E4-BD72-CC3EDCE0105D}" type="presOf" srcId="{60FA857D-E102-45A4-B919-915A11AE2265}" destId="{7A0D16BD-CE9A-420E-BE5C-384C9C4FB632}" srcOrd="0" destOrd="0" presId="urn:microsoft.com/office/officeart/2008/layout/HexagonCluster"/>
    <dgm:cxn modelId="{5F3C3073-768D-4A8A-A55F-E7FB9193DC23}" type="presOf" srcId="{BDA23D20-53BC-45BE-9D01-8F3A5AFB21BC}" destId="{5DD2BD7C-8405-4110-8A07-FF23344E39AA}" srcOrd="0" destOrd="0" presId="urn:microsoft.com/office/officeart/2008/layout/HexagonCluster"/>
    <dgm:cxn modelId="{05A33C55-1AED-4BD5-AACB-E0C27AE5E730}" srcId="{95FD2387-4C55-4E33-9EC6-4AD8AA11FC8B}" destId="{C62C95C9-B241-405E-9515-A0E4BF8701A7}" srcOrd="1" destOrd="0" parTransId="{105809BB-636D-467A-BF9A-763461F739F6}" sibTransId="{69FFDA94-A7FC-4021-9CA2-2A202F0B8674}"/>
    <dgm:cxn modelId="{802A557D-7636-4E21-BF50-7D31457AE75A}" srcId="{95FD2387-4C55-4E33-9EC6-4AD8AA11FC8B}" destId="{BD64792D-32FA-4277-BA7F-C6026774688F}" srcOrd="5" destOrd="0" parTransId="{3177C055-FE2D-44C8-A54E-0D9EA03EBF9B}" sibTransId="{A313E7CD-6019-442C-8606-59740897C04E}"/>
    <dgm:cxn modelId="{8EE8878F-B7C5-474D-9D00-8BEC10366D67}" srcId="{95FD2387-4C55-4E33-9EC6-4AD8AA11FC8B}" destId="{51F0AC99-B980-4EDB-AB17-695146609E49}" srcOrd="3" destOrd="0" parTransId="{19C4D591-37AC-46D1-A780-DDA0C4CAFB9D}" sibTransId="{4D56125A-287B-41B7-BA3B-0F7D3CD17980}"/>
    <dgm:cxn modelId="{49EF29AA-FC48-46C3-86E1-0987D35769D2}" srcId="{95FD2387-4C55-4E33-9EC6-4AD8AA11FC8B}" destId="{60FA857D-E102-45A4-B919-915A11AE2265}" srcOrd="0" destOrd="0" parTransId="{0AD0A46F-81F9-4E8A-BBDD-EC8E853A9745}" sibTransId="{BDA23D20-53BC-45BE-9D01-8F3A5AFB21BC}"/>
    <dgm:cxn modelId="{E85BCDC7-AD4A-47D0-BDE7-FF31C427972B}" type="presOf" srcId="{4D56125A-287B-41B7-BA3B-0F7D3CD17980}" destId="{9028ADBB-43FD-451E-858B-D70E94B6907C}" srcOrd="0" destOrd="0" presId="urn:microsoft.com/office/officeart/2008/layout/HexagonCluster"/>
    <dgm:cxn modelId="{5AE438CD-8B32-4891-8F6C-C008793384BB}" srcId="{95FD2387-4C55-4E33-9EC6-4AD8AA11FC8B}" destId="{7CB9FEFF-10F1-42EE-B2E8-43FFD54B3993}" srcOrd="4" destOrd="0" parTransId="{AD37CD14-1969-413A-81C8-9E412E4CA1E1}" sibTransId="{C7F7FE1D-C819-4D22-BEA1-5F61B69892B4}"/>
    <dgm:cxn modelId="{68BA5CE2-F508-46B5-AA99-E5175E1D3EE8}" type="presOf" srcId="{BD64792D-32FA-4277-BA7F-C6026774688F}" destId="{A64AB04D-36F7-4710-9E86-B905078CC687}" srcOrd="0" destOrd="0" presId="urn:microsoft.com/office/officeart/2008/layout/HexagonCluster"/>
    <dgm:cxn modelId="{E518C4E3-95B5-474C-9CAB-496213CD92C9}" type="presOf" srcId="{A01A81F0-72D6-4BCD-9254-0D9FAC9A00D6}" destId="{40A8EB23-66C9-4D74-A3FA-48B4147DEB57}" srcOrd="0" destOrd="0" presId="urn:microsoft.com/office/officeart/2008/layout/HexagonCluster"/>
    <dgm:cxn modelId="{CED6A7F6-D89A-4159-B681-2C6004F923AD}" type="presOf" srcId="{95FD2387-4C55-4E33-9EC6-4AD8AA11FC8B}" destId="{915CA92F-BA82-4025-8376-804BEA73D147}" srcOrd="0" destOrd="0" presId="urn:microsoft.com/office/officeart/2008/layout/HexagonCluster"/>
    <dgm:cxn modelId="{C67C214A-1081-4307-B4BD-8A716FD808BE}" type="presParOf" srcId="{915CA92F-BA82-4025-8376-804BEA73D147}" destId="{F7B279C0-F0F7-40D9-B325-3C83A70F510B}" srcOrd="0" destOrd="0" presId="urn:microsoft.com/office/officeart/2008/layout/HexagonCluster"/>
    <dgm:cxn modelId="{288DD01D-D590-4512-8621-B6B4AA74E500}" type="presParOf" srcId="{F7B279C0-F0F7-40D9-B325-3C83A70F510B}" destId="{7A0D16BD-CE9A-420E-BE5C-384C9C4FB632}" srcOrd="0" destOrd="0" presId="urn:microsoft.com/office/officeart/2008/layout/HexagonCluster"/>
    <dgm:cxn modelId="{806CB8A5-8911-481F-9F6A-8E147E4490B1}" type="presParOf" srcId="{915CA92F-BA82-4025-8376-804BEA73D147}" destId="{B6944DB3-200B-45F2-ADCD-3B03CE3E5E90}" srcOrd="1" destOrd="0" presId="urn:microsoft.com/office/officeart/2008/layout/HexagonCluster"/>
    <dgm:cxn modelId="{9E56EC50-FB11-449B-A789-CB089B7D891E}" type="presParOf" srcId="{B6944DB3-200B-45F2-ADCD-3B03CE3E5E90}" destId="{A077541E-0272-4276-848F-B1364B385F73}" srcOrd="0" destOrd="0" presId="urn:microsoft.com/office/officeart/2008/layout/HexagonCluster"/>
    <dgm:cxn modelId="{5DF8E965-AD88-48F4-A2FB-FC2BFA0006BA}" type="presParOf" srcId="{915CA92F-BA82-4025-8376-804BEA73D147}" destId="{53F0DB49-7BA5-467E-B5CF-13B83A0D604D}" srcOrd="2" destOrd="0" presId="urn:microsoft.com/office/officeart/2008/layout/HexagonCluster"/>
    <dgm:cxn modelId="{018EF8A0-181D-465E-BE56-6E18DE55B407}" type="presParOf" srcId="{53F0DB49-7BA5-467E-B5CF-13B83A0D604D}" destId="{5DD2BD7C-8405-4110-8A07-FF23344E39AA}" srcOrd="0" destOrd="0" presId="urn:microsoft.com/office/officeart/2008/layout/HexagonCluster"/>
    <dgm:cxn modelId="{1AEC1240-D657-4F6C-A758-B5F6F341326D}" type="presParOf" srcId="{915CA92F-BA82-4025-8376-804BEA73D147}" destId="{C798E1B2-46F2-4566-A123-EDEAF1934CB4}" srcOrd="3" destOrd="0" presId="urn:microsoft.com/office/officeart/2008/layout/HexagonCluster"/>
    <dgm:cxn modelId="{F2BBFEBD-CF43-4D8A-8558-A977B506EEC1}" type="presParOf" srcId="{C798E1B2-46F2-4566-A123-EDEAF1934CB4}" destId="{E4694C32-BA6E-424D-8C6B-EE54DB6AE243}" srcOrd="0" destOrd="0" presId="urn:microsoft.com/office/officeart/2008/layout/HexagonCluster"/>
    <dgm:cxn modelId="{2766E119-11FA-4055-9334-585F0878D14E}" type="presParOf" srcId="{915CA92F-BA82-4025-8376-804BEA73D147}" destId="{5D5CD878-2E44-413F-8C66-FD8FEF49CD60}" srcOrd="4" destOrd="0" presId="urn:microsoft.com/office/officeart/2008/layout/HexagonCluster"/>
    <dgm:cxn modelId="{5D5FABB7-36E6-4F6F-976A-007F8CCE6B07}" type="presParOf" srcId="{5D5CD878-2E44-413F-8C66-FD8FEF49CD60}" destId="{2720865E-B4FD-4744-A51E-C783996DF967}" srcOrd="0" destOrd="0" presId="urn:microsoft.com/office/officeart/2008/layout/HexagonCluster"/>
    <dgm:cxn modelId="{7652AFED-CC51-4850-B0F4-124B33AA9FC8}" type="presParOf" srcId="{915CA92F-BA82-4025-8376-804BEA73D147}" destId="{5A407090-E2A8-440F-AE20-86D1B7529D37}" srcOrd="5" destOrd="0" presId="urn:microsoft.com/office/officeart/2008/layout/HexagonCluster"/>
    <dgm:cxn modelId="{DC1662B2-8FBF-4767-9A34-786FB4751D37}" type="presParOf" srcId="{5A407090-E2A8-440F-AE20-86D1B7529D37}" destId="{C076F8C5-8C71-4119-B9F7-8C86F7E2565B}" srcOrd="0" destOrd="0" presId="urn:microsoft.com/office/officeart/2008/layout/HexagonCluster"/>
    <dgm:cxn modelId="{D74B54BE-1825-41D7-BDA6-BED1C7AF2599}" type="presParOf" srcId="{915CA92F-BA82-4025-8376-804BEA73D147}" destId="{34144F07-DD5E-40CC-BF67-9EB4713F12FB}" srcOrd="6" destOrd="0" presId="urn:microsoft.com/office/officeart/2008/layout/HexagonCluster"/>
    <dgm:cxn modelId="{55C88118-2471-4E5F-95B0-F6BAA85374E6}" type="presParOf" srcId="{34144F07-DD5E-40CC-BF67-9EB4713F12FB}" destId="{51786302-F9CC-4969-BF2E-591CECA51927}" srcOrd="0" destOrd="0" presId="urn:microsoft.com/office/officeart/2008/layout/HexagonCluster"/>
    <dgm:cxn modelId="{DB9FF109-83D9-4DA7-AD48-9B8DD8E46C6F}" type="presParOf" srcId="{915CA92F-BA82-4025-8376-804BEA73D147}" destId="{094226F0-4D2D-4A60-820B-D9A6406E8CE6}" srcOrd="7" destOrd="0" presId="urn:microsoft.com/office/officeart/2008/layout/HexagonCluster"/>
    <dgm:cxn modelId="{FA2BCAE3-FC81-49EE-A096-A7AED1B1A4AF}" type="presParOf" srcId="{094226F0-4D2D-4A60-820B-D9A6406E8CE6}" destId="{4225889E-5CC7-42AC-9A7C-698C3EB7E0EA}" srcOrd="0" destOrd="0" presId="urn:microsoft.com/office/officeart/2008/layout/HexagonCluster"/>
    <dgm:cxn modelId="{E06B1470-19BE-49D5-BF1B-001694B2353C}" type="presParOf" srcId="{915CA92F-BA82-4025-8376-804BEA73D147}" destId="{4D034922-D83B-4834-8637-112A17851C27}" srcOrd="8" destOrd="0" presId="urn:microsoft.com/office/officeart/2008/layout/HexagonCluster"/>
    <dgm:cxn modelId="{F2505141-3711-4BAF-8CDC-FBDD3C1F86AD}" type="presParOf" srcId="{4D034922-D83B-4834-8637-112A17851C27}" destId="{40A8EB23-66C9-4D74-A3FA-48B4147DEB57}" srcOrd="0" destOrd="0" presId="urn:microsoft.com/office/officeart/2008/layout/HexagonCluster"/>
    <dgm:cxn modelId="{3B7B264E-163B-4AB8-B279-2A4BABE8743D}" type="presParOf" srcId="{915CA92F-BA82-4025-8376-804BEA73D147}" destId="{2C449C6C-D480-4202-923E-78A3ECD35799}" srcOrd="9" destOrd="0" presId="urn:microsoft.com/office/officeart/2008/layout/HexagonCluster"/>
    <dgm:cxn modelId="{E840FFDB-7287-4931-B17F-4CB62AE45957}" type="presParOf" srcId="{2C449C6C-D480-4202-923E-78A3ECD35799}" destId="{F734B4E4-8684-400C-BD7F-11D36F108F1E}" srcOrd="0" destOrd="0" presId="urn:microsoft.com/office/officeart/2008/layout/HexagonCluster"/>
    <dgm:cxn modelId="{45302353-027A-4FCF-84DB-341C95D90232}" type="presParOf" srcId="{915CA92F-BA82-4025-8376-804BEA73D147}" destId="{99BD7B14-B859-4612-A3BA-EE52E86F179F}" srcOrd="10" destOrd="0" presId="urn:microsoft.com/office/officeart/2008/layout/HexagonCluster"/>
    <dgm:cxn modelId="{9E84E4A8-4138-4988-A028-BB5EF576FFB1}" type="presParOf" srcId="{99BD7B14-B859-4612-A3BA-EE52E86F179F}" destId="{62E54AB0-BCC0-4DBB-80C7-7E315958E40B}" srcOrd="0" destOrd="0" presId="urn:microsoft.com/office/officeart/2008/layout/HexagonCluster"/>
    <dgm:cxn modelId="{8A304C22-484D-423F-BEB1-076B9E4C16CD}" type="presParOf" srcId="{915CA92F-BA82-4025-8376-804BEA73D147}" destId="{5A6BEF01-3143-4D83-8FFF-BB7B4EDAF7D4}" srcOrd="11" destOrd="0" presId="urn:microsoft.com/office/officeart/2008/layout/HexagonCluster"/>
    <dgm:cxn modelId="{4AEDA98E-5E49-455E-8AF6-E77FEE584F28}" type="presParOf" srcId="{5A6BEF01-3143-4D83-8FFF-BB7B4EDAF7D4}" destId="{8D639F31-71D9-4536-9D29-E7143D78C8DD}" srcOrd="0" destOrd="0" presId="urn:microsoft.com/office/officeart/2008/layout/HexagonCluster"/>
    <dgm:cxn modelId="{117C5EE6-5BA8-4F0B-BC57-6E95451CE3E0}" type="presParOf" srcId="{915CA92F-BA82-4025-8376-804BEA73D147}" destId="{439E07A5-9679-4CA1-A26A-5F4201A4121B}" srcOrd="12" destOrd="0" presId="urn:microsoft.com/office/officeart/2008/layout/HexagonCluster"/>
    <dgm:cxn modelId="{5BA1F6AE-6ED1-4C90-9937-0097F451B6AA}" type="presParOf" srcId="{439E07A5-9679-4CA1-A26A-5F4201A4121B}" destId="{7C1BD356-CFA9-4E0E-91F9-1C9D5392CB0E}" srcOrd="0" destOrd="0" presId="urn:microsoft.com/office/officeart/2008/layout/HexagonCluster"/>
    <dgm:cxn modelId="{5939482B-4FF6-4B75-A85F-62A24C6F6B41}" type="presParOf" srcId="{915CA92F-BA82-4025-8376-804BEA73D147}" destId="{9A848259-1FC0-4D26-B105-FEF14930C17E}" srcOrd="13" destOrd="0" presId="urn:microsoft.com/office/officeart/2008/layout/HexagonCluster"/>
    <dgm:cxn modelId="{44517CD8-62DF-4D1E-A624-BE142F55A384}" type="presParOf" srcId="{9A848259-1FC0-4D26-B105-FEF14930C17E}" destId="{D404D4DA-EC4A-43FF-9473-BDE028DE09DA}" srcOrd="0" destOrd="0" presId="urn:microsoft.com/office/officeart/2008/layout/HexagonCluster"/>
    <dgm:cxn modelId="{D2A18586-FD4A-4A16-9D3B-12643D2C03D8}" type="presParOf" srcId="{915CA92F-BA82-4025-8376-804BEA73D147}" destId="{D6A62BCC-D96E-4A58-8424-90B4E9095FE0}" srcOrd="14" destOrd="0" presId="urn:microsoft.com/office/officeart/2008/layout/HexagonCluster"/>
    <dgm:cxn modelId="{9BD24D43-05BE-4E6D-839B-2A1DF387EA9D}" type="presParOf" srcId="{D6A62BCC-D96E-4A58-8424-90B4E9095FE0}" destId="{9028ADBB-43FD-451E-858B-D70E94B6907C}" srcOrd="0" destOrd="0" presId="urn:microsoft.com/office/officeart/2008/layout/HexagonCluster"/>
    <dgm:cxn modelId="{724E3EC1-5891-4659-B014-2D2A900679BC}" type="presParOf" srcId="{915CA92F-BA82-4025-8376-804BEA73D147}" destId="{358A62A0-F706-4526-851B-B2BB2BA52381}" srcOrd="15" destOrd="0" presId="urn:microsoft.com/office/officeart/2008/layout/HexagonCluster"/>
    <dgm:cxn modelId="{1EA03764-7BA1-4898-893E-A26223E5110C}" type="presParOf" srcId="{358A62A0-F706-4526-851B-B2BB2BA52381}" destId="{B55A333D-5162-40AA-BF35-E1087AB03DDD}" srcOrd="0" destOrd="0" presId="urn:microsoft.com/office/officeart/2008/layout/HexagonCluster"/>
    <dgm:cxn modelId="{9A35C37A-6362-4692-A53E-583E7EE1CEA9}" type="presParOf" srcId="{915CA92F-BA82-4025-8376-804BEA73D147}" destId="{06CBE7E7-203C-4700-B183-8DE90643BB14}" srcOrd="16" destOrd="0" presId="urn:microsoft.com/office/officeart/2008/layout/HexagonCluster"/>
    <dgm:cxn modelId="{9AB7DB23-62AC-4BF2-9FCB-6DA668F39E30}" type="presParOf" srcId="{06CBE7E7-203C-4700-B183-8DE90643BB14}" destId="{FB938CCE-9B85-46BF-988E-0142CDC09A29}" srcOrd="0" destOrd="0" presId="urn:microsoft.com/office/officeart/2008/layout/HexagonCluster"/>
    <dgm:cxn modelId="{9FB049DE-D80B-4847-B1CB-2EACE55D944E}" type="presParOf" srcId="{915CA92F-BA82-4025-8376-804BEA73D147}" destId="{9F4D667D-C709-428D-8723-37CBEA07D881}" srcOrd="17" destOrd="0" presId="urn:microsoft.com/office/officeart/2008/layout/HexagonCluster"/>
    <dgm:cxn modelId="{CE21187E-78F4-46B6-96FD-6EBC42442B61}" type="presParOf" srcId="{9F4D667D-C709-428D-8723-37CBEA07D881}" destId="{B67AAC87-DDD1-475E-AE80-2E1CFD0BA81E}" srcOrd="0" destOrd="0" presId="urn:microsoft.com/office/officeart/2008/layout/HexagonCluster"/>
    <dgm:cxn modelId="{42BAFA16-0F04-466C-B22B-5AFA00CAC59C}" type="presParOf" srcId="{915CA92F-BA82-4025-8376-804BEA73D147}" destId="{71CAB2CB-D827-45D8-A70E-52AFA8EBEE07}" srcOrd="18" destOrd="0" presId="urn:microsoft.com/office/officeart/2008/layout/HexagonCluster"/>
    <dgm:cxn modelId="{533FB1B7-0C61-4985-8528-C96FF1E1CBA6}" type="presParOf" srcId="{71CAB2CB-D827-45D8-A70E-52AFA8EBEE07}" destId="{0E99F668-1A2B-4EA9-8137-A196E724D44D}" srcOrd="0" destOrd="0" presId="urn:microsoft.com/office/officeart/2008/layout/HexagonCluster"/>
    <dgm:cxn modelId="{89A61E20-7BBF-489A-A5C3-2704A654ABC8}" type="presParOf" srcId="{915CA92F-BA82-4025-8376-804BEA73D147}" destId="{B5F2D66E-88D6-433F-950B-578D911C90FD}" srcOrd="19" destOrd="0" presId="urn:microsoft.com/office/officeart/2008/layout/HexagonCluster"/>
    <dgm:cxn modelId="{B9CBAE81-EA0D-4BA0-BC28-73C8C0613EAF}" type="presParOf" srcId="{B5F2D66E-88D6-433F-950B-578D911C90FD}" destId="{C812BFEF-A61C-4435-8501-7BC9782A6E62}" srcOrd="0" destOrd="0" presId="urn:microsoft.com/office/officeart/2008/layout/HexagonCluster"/>
    <dgm:cxn modelId="{F296828B-2691-4A2D-9762-329BE663CE67}" type="presParOf" srcId="{915CA92F-BA82-4025-8376-804BEA73D147}" destId="{84010E9F-43E9-4C2A-9E25-088563FE6937}" srcOrd="20" destOrd="0" presId="urn:microsoft.com/office/officeart/2008/layout/HexagonCluster"/>
    <dgm:cxn modelId="{FF705036-20E0-489C-90E6-6850F7736C51}" type="presParOf" srcId="{84010E9F-43E9-4C2A-9E25-088563FE6937}" destId="{A64AB04D-36F7-4710-9E86-B905078CC687}" srcOrd="0" destOrd="0" presId="urn:microsoft.com/office/officeart/2008/layout/HexagonCluster"/>
    <dgm:cxn modelId="{AD1B6777-D082-4D2D-869D-DEA517AF0127}" type="presParOf" srcId="{915CA92F-BA82-4025-8376-804BEA73D147}" destId="{6F45A950-47C9-44A8-8597-0DFA5EA21E02}" srcOrd="21" destOrd="0" presId="urn:microsoft.com/office/officeart/2008/layout/HexagonCluster"/>
    <dgm:cxn modelId="{D422B23E-B5AB-4746-A830-84684F969D07}" type="presParOf" srcId="{6F45A950-47C9-44A8-8597-0DFA5EA21E02}" destId="{E9A80FAB-9714-4DD4-A814-FF0A0688D1FB}" srcOrd="0" destOrd="0" presId="urn:microsoft.com/office/officeart/2008/layout/HexagonCluster"/>
    <dgm:cxn modelId="{9AAD7ABC-F473-4963-97AD-02EA097D9C01}" type="presParOf" srcId="{915CA92F-BA82-4025-8376-804BEA73D147}" destId="{A0242F08-4817-445E-A010-2755F07E853E}" srcOrd="22" destOrd="0" presId="urn:microsoft.com/office/officeart/2008/layout/HexagonCluster"/>
    <dgm:cxn modelId="{4CC2D5F0-EBE7-40C7-A769-44DD6B3DA958}" type="presParOf" srcId="{A0242F08-4817-445E-A010-2755F07E853E}" destId="{0C6228D0-D52E-4617-90ED-3532B355A3F7}" srcOrd="0" destOrd="0" presId="urn:microsoft.com/office/officeart/2008/layout/HexagonCluster"/>
    <dgm:cxn modelId="{21BE8CBA-BEE9-4521-848E-10649E88DBF4}" type="presParOf" srcId="{915CA92F-BA82-4025-8376-804BEA73D147}" destId="{6E9A6F9B-D119-4056-8A2F-7FCFF46CC38C}" srcOrd="23" destOrd="0" presId="urn:microsoft.com/office/officeart/2008/layout/HexagonCluster"/>
    <dgm:cxn modelId="{66A371F7-168C-4D54-9682-8A43061B871A}" type="presParOf" srcId="{6E9A6F9B-D119-4056-8A2F-7FCFF46CC38C}" destId="{F774E787-6605-4B03-9CF1-90D338251F1C}"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1A324D-A74E-4785-9196-6ECE78F469E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57CEB67-82D3-4502-8989-64E645B3C24C}">
      <dgm:prSet phldrT="[Text]"/>
      <dgm:spPr>
        <a:solidFill>
          <a:srgbClr val="7030A0"/>
        </a:solidFill>
      </dgm:spPr>
      <dgm:t>
        <a:bodyPr/>
        <a:lstStyle/>
        <a:p>
          <a:r>
            <a:rPr lang="en-US" dirty="0"/>
            <a:t>Influence</a:t>
          </a:r>
        </a:p>
      </dgm:t>
    </dgm:pt>
    <dgm:pt modelId="{514F25D0-D2C3-4DC0-A7EA-1DDB2223F0D9}" type="parTrans" cxnId="{A0D82EBC-FBD0-45FD-A81F-83DEC61BF410}">
      <dgm:prSet/>
      <dgm:spPr/>
      <dgm:t>
        <a:bodyPr/>
        <a:lstStyle/>
        <a:p>
          <a:endParaRPr lang="en-US"/>
        </a:p>
      </dgm:t>
    </dgm:pt>
    <dgm:pt modelId="{6CFC5445-4447-4FFC-8C86-EAFC30925DF3}" type="sibTrans" cxnId="{A0D82EBC-FBD0-45FD-A81F-83DEC61BF410}">
      <dgm:prSet/>
      <dgm:spPr/>
      <dgm:t>
        <a:bodyPr/>
        <a:lstStyle/>
        <a:p>
          <a:endParaRPr lang="en-US"/>
        </a:p>
      </dgm:t>
    </dgm:pt>
    <dgm:pt modelId="{54E3173C-03BD-4A3E-A9D2-365C58CB9FE2}">
      <dgm:prSet phldrT="[Text]"/>
      <dgm:spPr/>
      <dgm:t>
        <a:bodyPr/>
        <a:lstStyle/>
        <a:p>
          <a:r>
            <a:rPr lang="en-US" dirty="0"/>
            <a:t>Rely on other Experts</a:t>
          </a:r>
        </a:p>
      </dgm:t>
    </dgm:pt>
    <dgm:pt modelId="{AAC109C8-ED92-4019-BDC4-9A4C14C883C7}" type="parTrans" cxnId="{80487F62-9107-4A9A-AD19-15B4259ED6A1}">
      <dgm:prSet/>
      <dgm:spPr/>
      <dgm:t>
        <a:bodyPr/>
        <a:lstStyle/>
        <a:p>
          <a:endParaRPr lang="en-US"/>
        </a:p>
      </dgm:t>
    </dgm:pt>
    <dgm:pt modelId="{94498065-8110-4DF7-B7FB-B2BAAFC22124}" type="sibTrans" cxnId="{80487F62-9107-4A9A-AD19-15B4259ED6A1}">
      <dgm:prSet/>
      <dgm:spPr/>
      <dgm:t>
        <a:bodyPr/>
        <a:lstStyle/>
        <a:p>
          <a:endParaRPr lang="en-US"/>
        </a:p>
      </dgm:t>
    </dgm:pt>
    <dgm:pt modelId="{AD5CEE81-6D2D-41AC-B5D7-CA47EDAC388A}">
      <dgm:prSet phldrT="[Text]"/>
      <dgm:spPr/>
      <dgm:t>
        <a:bodyPr/>
        <a:lstStyle/>
        <a:p>
          <a:r>
            <a:rPr lang="en-US" dirty="0"/>
            <a:t>Authority must be earned by influence</a:t>
          </a:r>
        </a:p>
      </dgm:t>
    </dgm:pt>
    <dgm:pt modelId="{B5C675A7-995A-43A7-8DD4-E859C7B7A3F9}" type="parTrans" cxnId="{35268B4D-4B53-4E0F-A6AE-18294834767F}">
      <dgm:prSet/>
      <dgm:spPr/>
      <dgm:t>
        <a:bodyPr/>
        <a:lstStyle/>
        <a:p>
          <a:endParaRPr lang="en-US"/>
        </a:p>
      </dgm:t>
    </dgm:pt>
    <dgm:pt modelId="{3BCB49CB-D8B1-4782-8370-56A5BEBDD321}" type="sibTrans" cxnId="{35268B4D-4B53-4E0F-A6AE-18294834767F}">
      <dgm:prSet/>
      <dgm:spPr/>
      <dgm:t>
        <a:bodyPr/>
        <a:lstStyle/>
        <a:p>
          <a:endParaRPr lang="en-US"/>
        </a:p>
      </dgm:t>
    </dgm:pt>
    <dgm:pt modelId="{F409F5AA-C713-4A83-A94F-C8AA979EA847}">
      <dgm:prSet phldrT="[Text]"/>
      <dgm:spPr>
        <a:solidFill>
          <a:srgbClr val="7030A0"/>
        </a:solidFill>
      </dgm:spPr>
      <dgm:t>
        <a:bodyPr/>
        <a:lstStyle/>
        <a:p>
          <a:r>
            <a:rPr lang="en-US" dirty="0"/>
            <a:t>Act</a:t>
          </a:r>
        </a:p>
      </dgm:t>
    </dgm:pt>
    <dgm:pt modelId="{4CDA27E3-617F-4E92-BDD0-3620A93FCE1D}" type="parTrans" cxnId="{756C1DB2-B9FB-4811-95BF-8F999C18B0A9}">
      <dgm:prSet/>
      <dgm:spPr/>
      <dgm:t>
        <a:bodyPr/>
        <a:lstStyle/>
        <a:p>
          <a:endParaRPr lang="en-US"/>
        </a:p>
      </dgm:t>
    </dgm:pt>
    <dgm:pt modelId="{E4A7DD88-859D-42DD-9452-2CC4297F814E}" type="sibTrans" cxnId="{756C1DB2-B9FB-4811-95BF-8F999C18B0A9}">
      <dgm:prSet/>
      <dgm:spPr/>
      <dgm:t>
        <a:bodyPr/>
        <a:lstStyle/>
        <a:p>
          <a:endParaRPr lang="en-US"/>
        </a:p>
      </dgm:t>
    </dgm:pt>
    <dgm:pt modelId="{8FE4362A-E78A-4C8A-ADAE-CDC6D1E7486B}">
      <dgm:prSet phldrT="[Text]"/>
      <dgm:spPr/>
      <dgm:t>
        <a:bodyPr/>
        <a:lstStyle/>
        <a:p>
          <a:r>
            <a:rPr lang="en-US" dirty="0"/>
            <a:t>Identify Common Goals</a:t>
          </a:r>
        </a:p>
      </dgm:t>
    </dgm:pt>
    <dgm:pt modelId="{66BE6FC3-344A-4FD1-A432-02E7C031E08A}" type="parTrans" cxnId="{EAE28A74-0FD3-4320-AA3B-F6F869818A2F}">
      <dgm:prSet/>
      <dgm:spPr/>
      <dgm:t>
        <a:bodyPr/>
        <a:lstStyle/>
        <a:p>
          <a:endParaRPr lang="en-US"/>
        </a:p>
      </dgm:t>
    </dgm:pt>
    <dgm:pt modelId="{CADAD728-9C33-4F01-94A5-08E68D005D99}" type="sibTrans" cxnId="{EAE28A74-0FD3-4320-AA3B-F6F869818A2F}">
      <dgm:prSet/>
      <dgm:spPr/>
      <dgm:t>
        <a:bodyPr/>
        <a:lstStyle/>
        <a:p>
          <a:endParaRPr lang="en-US"/>
        </a:p>
      </dgm:t>
    </dgm:pt>
    <dgm:pt modelId="{3A78292A-3956-4CC1-8445-34641EA49E2A}">
      <dgm:prSet phldrT="[Text]"/>
      <dgm:spPr/>
      <dgm:t>
        <a:bodyPr/>
        <a:lstStyle/>
        <a:p>
          <a:r>
            <a:rPr lang="en-US" dirty="0"/>
            <a:t>Identify Stakeholders – List them</a:t>
          </a:r>
        </a:p>
      </dgm:t>
    </dgm:pt>
    <dgm:pt modelId="{DB059E7D-86E8-4106-BAC2-3E153FF0AACD}" type="parTrans" cxnId="{64C38BF1-D82B-4EC0-A259-C33118844083}">
      <dgm:prSet/>
      <dgm:spPr/>
      <dgm:t>
        <a:bodyPr/>
        <a:lstStyle/>
        <a:p>
          <a:endParaRPr lang="en-US"/>
        </a:p>
      </dgm:t>
    </dgm:pt>
    <dgm:pt modelId="{121C4E46-3CC9-4C71-96A4-8EB278BE4DD3}" type="sibTrans" cxnId="{64C38BF1-D82B-4EC0-A259-C33118844083}">
      <dgm:prSet/>
      <dgm:spPr/>
      <dgm:t>
        <a:bodyPr/>
        <a:lstStyle/>
        <a:p>
          <a:endParaRPr lang="en-US"/>
        </a:p>
      </dgm:t>
    </dgm:pt>
    <dgm:pt modelId="{8D8CE6D2-55DA-4837-9D0F-2620A369CD3B}" type="pres">
      <dgm:prSet presAssocID="{4F1A324D-A74E-4785-9196-6ECE78F469E8}" presName="linearFlow" presStyleCnt="0">
        <dgm:presLayoutVars>
          <dgm:dir/>
          <dgm:animLvl val="lvl"/>
          <dgm:resizeHandles val="exact"/>
        </dgm:presLayoutVars>
      </dgm:prSet>
      <dgm:spPr/>
    </dgm:pt>
    <dgm:pt modelId="{7074B5D7-2A35-4344-BE88-9974DC664B2E}" type="pres">
      <dgm:prSet presAssocID="{657CEB67-82D3-4502-8989-64E645B3C24C}" presName="composite" presStyleCnt="0"/>
      <dgm:spPr/>
    </dgm:pt>
    <dgm:pt modelId="{0A9A731A-43FB-42B3-B05A-24907D761206}" type="pres">
      <dgm:prSet presAssocID="{657CEB67-82D3-4502-8989-64E645B3C24C}" presName="parentText" presStyleLbl="alignNode1" presStyleIdx="0" presStyleCnt="2">
        <dgm:presLayoutVars>
          <dgm:chMax val="1"/>
          <dgm:bulletEnabled val="1"/>
        </dgm:presLayoutVars>
      </dgm:prSet>
      <dgm:spPr/>
    </dgm:pt>
    <dgm:pt modelId="{31D3DEEA-835C-45C3-AA1E-1C727105B056}" type="pres">
      <dgm:prSet presAssocID="{657CEB67-82D3-4502-8989-64E645B3C24C}" presName="descendantText" presStyleLbl="alignAcc1" presStyleIdx="0" presStyleCnt="2">
        <dgm:presLayoutVars>
          <dgm:bulletEnabled val="1"/>
        </dgm:presLayoutVars>
      </dgm:prSet>
      <dgm:spPr/>
    </dgm:pt>
    <dgm:pt modelId="{9A74E5BF-F2BE-4C8C-9555-E9772917EC37}" type="pres">
      <dgm:prSet presAssocID="{6CFC5445-4447-4FFC-8C86-EAFC30925DF3}" presName="sp" presStyleCnt="0"/>
      <dgm:spPr/>
    </dgm:pt>
    <dgm:pt modelId="{A561DBDC-9543-400C-AEA0-7AF7E9BC31DF}" type="pres">
      <dgm:prSet presAssocID="{F409F5AA-C713-4A83-A94F-C8AA979EA847}" presName="composite" presStyleCnt="0"/>
      <dgm:spPr/>
    </dgm:pt>
    <dgm:pt modelId="{5506854E-BA0E-45EA-A6EE-9863BDCB1C30}" type="pres">
      <dgm:prSet presAssocID="{F409F5AA-C713-4A83-A94F-C8AA979EA847}" presName="parentText" presStyleLbl="alignNode1" presStyleIdx="1" presStyleCnt="2">
        <dgm:presLayoutVars>
          <dgm:chMax val="1"/>
          <dgm:bulletEnabled val="1"/>
        </dgm:presLayoutVars>
      </dgm:prSet>
      <dgm:spPr/>
    </dgm:pt>
    <dgm:pt modelId="{DB1081F3-343F-4267-B4FA-EED53C4F23B3}" type="pres">
      <dgm:prSet presAssocID="{F409F5AA-C713-4A83-A94F-C8AA979EA847}" presName="descendantText" presStyleLbl="alignAcc1" presStyleIdx="1" presStyleCnt="2">
        <dgm:presLayoutVars>
          <dgm:bulletEnabled val="1"/>
        </dgm:presLayoutVars>
      </dgm:prSet>
      <dgm:spPr/>
    </dgm:pt>
  </dgm:ptLst>
  <dgm:cxnLst>
    <dgm:cxn modelId="{BD5FE811-822D-4BFF-A485-D1BFF51DB0F1}" type="presOf" srcId="{4F1A324D-A74E-4785-9196-6ECE78F469E8}" destId="{8D8CE6D2-55DA-4837-9D0F-2620A369CD3B}" srcOrd="0" destOrd="0" presId="urn:microsoft.com/office/officeart/2005/8/layout/chevron2"/>
    <dgm:cxn modelId="{E167D33A-C5B9-42BA-BE86-67C5F5E0398F}" type="presOf" srcId="{8FE4362A-E78A-4C8A-ADAE-CDC6D1E7486B}" destId="{DB1081F3-343F-4267-B4FA-EED53C4F23B3}" srcOrd="0" destOrd="0" presId="urn:microsoft.com/office/officeart/2005/8/layout/chevron2"/>
    <dgm:cxn modelId="{80487F62-9107-4A9A-AD19-15B4259ED6A1}" srcId="{657CEB67-82D3-4502-8989-64E645B3C24C}" destId="{54E3173C-03BD-4A3E-A9D2-365C58CB9FE2}" srcOrd="0" destOrd="0" parTransId="{AAC109C8-ED92-4019-BDC4-9A4C14C883C7}" sibTransId="{94498065-8110-4DF7-B7FB-B2BAAFC22124}"/>
    <dgm:cxn modelId="{35268B4D-4B53-4E0F-A6AE-18294834767F}" srcId="{657CEB67-82D3-4502-8989-64E645B3C24C}" destId="{AD5CEE81-6D2D-41AC-B5D7-CA47EDAC388A}" srcOrd="1" destOrd="0" parTransId="{B5C675A7-995A-43A7-8DD4-E859C7B7A3F9}" sibTransId="{3BCB49CB-D8B1-4782-8370-56A5BEBDD321}"/>
    <dgm:cxn modelId="{EAE28A74-0FD3-4320-AA3B-F6F869818A2F}" srcId="{F409F5AA-C713-4A83-A94F-C8AA979EA847}" destId="{8FE4362A-E78A-4C8A-ADAE-CDC6D1E7486B}" srcOrd="0" destOrd="0" parTransId="{66BE6FC3-344A-4FD1-A432-02E7C031E08A}" sibTransId="{CADAD728-9C33-4F01-94A5-08E68D005D99}"/>
    <dgm:cxn modelId="{DFC6809C-EC8B-435F-97F9-FEABE00EE523}" type="presOf" srcId="{AD5CEE81-6D2D-41AC-B5D7-CA47EDAC388A}" destId="{31D3DEEA-835C-45C3-AA1E-1C727105B056}" srcOrd="0" destOrd="1" presId="urn:microsoft.com/office/officeart/2005/8/layout/chevron2"/>
    <dgm:cxn modelId="{DE6AFFA9-1701-4AC2-8D75-4290B352DE30}" type="presOf" srcId="{657CEB67-82D3-4502-8989-64E645B3C24C}" destId="{0A9A731A-43FB-42B3-B05A-24907D761206}" srcOrd="0" destOrd="0" presId="urn:microsoft.com/office/officeart/2005/8/layout/chevron2"/>
    <dgm:cxn modelId="{756C1DB2-B9FB-4811-95BF-8F999C18B0A9}" srcId="{4F1A324D-A74E-4785-9196-6ECE78F469E8}" destId="{F409F5AA-C713-4A83-A94F-C8AA979EA847}" srcOrd="1" destOrd="0" parTransId="{4CDA27E3-617F-4E92-BDD0-3620A93FCE1D}" sibTransId="{E4A7DD88-859D-42DD-9452-2CC4297F814E}"/>
    <dgm:cxn modelId="{A0D82EBC-FBD0-45FD-A81F-83DEC61BF410}" srcId="{4F1A324D-A74E-4785-9196-6ECE78F469E8}" destId="{657CEB67-82D3-4502-8989-64E645B3C24C}" srcOrd="0" destOrd="0" parTransId="{514F25D0-D2C3-4DC0-A7EA-1DDB2223F0D9}" sibTransId="{6CFC5445-4447-4FFC-8C86-EAFC30925DF3}"/>
    <dgm:cxn modelId="{3C2EBCC9-17C2-4715-8CE3-B4EA0FA1508E}" type="presOf" srcId="{3A78292A-3956-4CC1-8445-34641EA49E2A}" destId="{DB1081F3-343F-4267-B4FA-EED53C4F23B3}" srcOrd="0" destOrd="1" presId="urn:microsoft.com/office/officeart/2005/8/layout/chevron2"/>
    <dgm:cxn modelId="{DA7B8FD1-77B8-4567-93EA-AFBFEB51ACB7}" type="presOf" srcId="{F409F5AA-C713-4A83-A94F-C8AA979EA847}" destId="{5506854E-BA0E-45EA-A6EE-9863BDCB1C30}" srcOrd="0" destOrd="0" presId="urn:microsoft.com/office/officeart/2005/8/layout/chevron2"/>
    <dgm:cxn modelId="{64C38BF1-D82B-4EC0-A259-C33118844083}" srcId="{F409F5AA-C713-4A83-A94F-C8AA979EA847}" destId="{3A78292A-3956-4CC1-8445-34641EA49E2A}" srcOrd="1" destOrd="0" parTransId="{DB059E7D-86E8-4106-BAC2-3E153FF0AACD}" sibTransId="{121C4E46-3CC9-4C71-96A4-8EB278BE4DD3}"/>
    <dgm:cxn modelId="{0CE7CBFA-10A5-43AA-8FEC-F640DA12E42D}" type="presOf" srcId="{54E3173C-03BD-4A3E-A9D2-365C58CB9FE2}" destId="{31D3DEEA-835C-45C3-AA1E-1C727105B056}" srcOrd="0" destOrd="0" presId="urn:microsoft.com/office/officeart/2005/8/layout/chevron2"/>
    <dgm:cxn modelId="{68D32F25-39A7-43BB-BA68-9C849ACEA7F7}" type="presParOf" srcId="{8D8CE6D2-55DA-4837-9D0F-2620A369CD3B}" destId="{7074B5D7-2A35-4344-BE88-9974DC664B2E}" srcOrd="0" destOrd="0" presId="urn:microsoft.com/office/officeart/2005/8/layout/chevron2"/>
    <dgm:cxn modelId="{7368F599-554B-4E83-8FFB-FD435C19E96D}" type="presParOf" srcId="{7074B5D7-2A35-4344-BE88-9974DC664B2E}" destId="{0A9A731A-43FB-42B3-B05A-24907D761206}" srcOrd="0" destOrd="0" presId="urn:microsoft.com/office/officeart/2005/8/layout/chevron2"/>
    <dgm:cxn modelId="{612B0FE5-D17B-44E7-B900-01A10D9800CE}" type="presParOf" srcId="{7074B5D7-2A35-4344-BE88-9974DC664B2E}" destId="{31D3DEEA-835C-45C3-AA1E-1C727105B056}" srcOrd="1" destOrd="0" presId="urn:microsoft.com/office/officeart/2005/8/layout/chevron2"/>
    <dgm:cxn modelId="{B37A708D-DFEC-4B10-8F3A-F31B12579332}" type="presParOf" srcId="{8D8CE6D2-55DA-4837-9D0F-2620A369CD3B}" destId="{9A74E5BF-F2BE-4C8C-9555-E9772917EC37}" srcOrd="1" destOrd="0" presId="urn:microsoft.com/office/officeart/2005/8/layout/chevron2"/>
    <dgm:cxn modelId="{9C264D00-C202-4C87-9AE8-B52DAD21F17C}" type="presParOf" srcId="{8D8CE6D2-55DA-4837-9D0F-2620A369CD3B}" destId="{A561DBDC-9543-400C-AEA0-7AF7E9BC31DF}" srcOrd="2" destOrd="0" presId="urn:microsoft.com/office/officeart/2005/8/layout/chevron2"/>
    <dgm:cxn modelId="{909C21E5-A1B9-4106-AE10-D3CDE12583A5}" type="presParOf" srcId="{A561DBDC-9543-400C-AEA0-7AF7E9BC31DF}" destId="{5506854E-BA0E-45EA-A6EE-9863BDCB1C30}" srcOrd="0" destOrd="0" presId="urn:microsoft.com/office/officeart/2005/8/layout/chevron2"/>
    <dgm:cxn modelId="{21D6E2FE-BC83-4B2D-9408-62F333ABAB21}" type="presParOf" srcId="{A561DBDC-9543-400C-AEA0-7AF7E9BC31DF}" destId="{DB1081F3-343F-4267-B4FA-EED53C4F23B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1A324D-A74E-4785-9196-6ECE78F469E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57CEB67-82D3-4502-8989-64E645B3C24C}">
      <dgm:prSet phldrT="[Text]"/>
      <dgm:spPr>
        <a:solidFill>
          <a:srgbClr val="7030A0"/>
        </a:solidFill>
      </dgm:spPr>
      <dgm:t>
        <a:bodyPr/>
        <a:lstStyle/>
        <a:p>
          <a:r>
            <a:rPr lang="en-US" dirty="0"/>
            <a:t>Lead</a:t>
          </a:r>
        </a:p>
      </dgm:t>
    </dgm:pt>
    <dgm:pt modelId="{514F25D0-D2C3-4DC0-A7EA-1DDB2223F0D9}" type="parTrans" cxnId="{A0D82EBC-FBD0-45FD-A81F-83DEC61BF410}">
      <dgm:prSet/>
      <dgm:spPr/>
      <dgm:t>
        <a:bodyPr/>
        <a:lstStyle/>
        <a:p>
          <a:endParaRPr lang="en-US"/>
        </a:p>
      </dgm:t>
    </dgm:pt>
    <dgm:pt modelId="{6CFC5445-4447-4FFC-8C86-EAFC30925DF3}" type="sibTrans" cxnId="{A0D82EBC-FBD0-45FD-A81F-83DEC61BF410}">
      <dgm:prSet/>
      <dgm:spPr/>
      <dgm:t>
        <a:bodyPr/>
        <a:lstStyle/>
        <a:p>
          <a:endParaRPr lang="en-US"/>
        </a:p>
      </dgm:t>
    </dgm:pt>
    <dgm:pt modelId="{54E3173C-03BD-4A3E-A9D2-365C58CB9FE2}">
      <dgm:prSet phldrT="[Text]" custT="1"/>
      <dgm:spPr/>
      <dgm:t>
        <a:bodyPr/>
        <a:lstStyle/>
        <a:p>
          <a:r>
            <a:rPr lang="en-US" sz="4100" dirty="0"/>
            <a:t>Rely on other Experts</a:t>
          </a:r>
        </a:p>
      </dgm:t>
    </dgm:pt>
    <dgm:pt modelId="{AAC109C8-ED92-4019-BDC4-9A4C14C883C7}" type="parTrans" cxnId="{80487F62-9107-4A9A-AD19-15B4259ED6A1}">
      <dgm:prSet/>
      <dgm:spPr/>
      <dgm:t>
        <a:bodyPr/>
        <a:lstStyle/>
        <a:p>
          <a:endParaRPr lang="en-US"/>
        </a:p>
      </dgm:t>
    </dgm:pt>
    <dgm:pt modelId="{94498065-8110-4DF7-B7FB-B2BAAFC22124}" type="sibTrans" cxnId="{80487F62-9107-4A9A-AD19-15B4259ED6A1}">
      <dgm:prSet/>
      <dgm:spPr/>
      <dgm:t>
        <a:bodyPr/>
        <a:lstStyle/>
        <a:p>
          <a:endParaRPr lang="en-US"/>
        </a:p>
      </dgm:t>
    </dgm:pt>
    <dgm:pt modelId="{AD5CEE81-6D2D-41AC-B5D7-CA47EDAC388A}">
      <dgm:prSet phldrT="[Text]" custT="1"/>
      <dgm:spPr/>
      <dgm:t>
        <a:bodyPr/>
        <a:lstStyle/>
        <a:p>
          <a:r>
            <a:rPr lang="en-US" sz="4100" dirty="0"/>
            <a:t>Authority must be earned by influence</a:t>
          </a:r>
        </a:p>
      </dgm:t>
    </dgm:pt>
    <dgm:pt modelId="{B5C675A7-995A-43A7-8DD4-E859C7B7A3F9}" type="parTrans" cxnId="{35268B4D-4B53-4E0F-A6AE-18294834767F}">
      <dgm:prSet/>
      <dgm:spPr/>
      <dgm:t>
        <a:bodyPr/>
        <a:lstStyle/>
        <a:p>
          <a:endParaRPr lang="en-US"/>
        </a:p>
      </dgm:t>
    </dgm:pt>
    <dgm:pt modelId="{3BCB49CB-D8B1-4782-8370-56A5BEBDD321}" type="sibTrans" cxnId="{35268B4D-4B53-4E0F-A6AE-18294834767F}">
      <dgm:prSet/>
      <dgm:spPr/>
      <dgm:t>
        <a:bodyPr/>
        <a:lstStyle/>
        <a:p>
          <a:endParaRPr lang="en-US"/>
        </a:p>
      </dgm:t>
    </dgm:pt>
    <dgm:pt modelId="{F409F5AA-C713-4A83-A94F-C8AA979EA847}">
      <dgm:prSet phldrT="[Text]"/>
      <dgm:spPr>
        <a:solidFill>
          <a:srgbClr val="7030A0"/>
        </a:solidFill>
      </dgm:spPr>
      <dgm:t>
        <a:bodyPr/>
        <a:lstStyle/>
        <a:p>
          <a:r>
            <a:rPr lang="en-US" dirty="0"/>
            <a:t>Act</a:t>
          </a:r>
        </a:p>
      </dgm:t>
    </dgm:pt>
    <dgm:pt modelId="{4CDA27E3-617F-4E92-BDD0-3620A93FCE1D}" type="parTrans" cxnId="{756C1DB2-B9FB-4811-95BF-8F999C18B0A9}">
      <dgm:prSet/>
      <dgm:spPr/>
      <dgm:t>
        <a:bodyPr/>
        <a:lstStyle/>
        <a:p>
          <a:endParaRPr lang="en-US"/>
        </a:p>
      </dgm:t>
    </dgm:pt>
    <dgm:pt modelId="{E4A7DD88-859D-42DD-9452-2CC4297F814E}" type="sibTrans" cxnId="{756C1DB2-B9FB-4811-95BF-8F999C18B0A9}">
      <dgm:prSet/>
      <dgm:spPr/>
      <dgm:t>
        <a:bodyPr/>
        <a:lstStyle/>
        <a:p>
          <a:endParaRPr lang="en-US"/>
        </a:p>
      </dgm:t>
    </dgm:pt>
    <dgm:pt modelId="{8FE4362A-E78A-4C8A-ADAE-CDC6D1E7486B}">
      <dgm:prSet phldrT="[Text]" custT="1"/>
      <dgm:spPr>
        <a:pattFill prst="pct5">
          <a:fgClr>
            <a:schemeClr val="lt1">
              <a:hueOff val="0"/>
              <a:satOff val="0"/>
              <a:lumOff val="0"/>
            </a:schemeClr>
          </a:fgClr>
          <a:bgClr>
            <a:schemeClr val="bg1"/>
          </a:bgClr>
        </a:pattFill>
      </dgm:spPr>
      <dgm:t>
        <a:bodyPr/>
        <a:lstStyle/>
        <a:p>
          <a:r>
            <a:rPr lang="en-US" sz="4100" dirty="0"/>
            <a:t>Identify Common Goals</a:t>
          </a:r>
        </a:p>
      </dgm:t>
    </dgm:pt>
    <dgm:pt modelId="{66BE6FC3-344A-4FD1-A432-02E7C031E08A}" type="parTrans" cxnId="{EAE28A74-0FD3-4320-AA3B-F6F869818A2F}">
      <dgm:prSet/>
      <dgm:spPr/>
      <dgm:t>
        <a:bodyPr/>
        <a:lstStyle/>
        <a:p>
          <a:endParaRPr lang="en-US"/>
        </a:p>
      </dgm:t>
    </dgm:pt>
    <dgm:pt modelId="{CADAD728-9C33-4F01-94A5-08E68D005D99}" type="sibTrans" cxnId="{EAE28A74-0FD3-4320-AA3B-F6F869818A2F}">
      <dgm:prSet/>
      <dgm:spPr/>
      <dgm:t>
        <a:bodyPr/>
        <a:lstStyle/>
        <a:p>
          <a:endParaRPr lang="en-US"/>
        </a:p>
      </dgm:t>
    </dgm:pt>
    <dgm:pt modelId="{3A78292A-3956-4CC1-8445-34641EA49E2A}">
      <dgm:prSet phldrT="[Text]" custT="1"/>
      <dgm:spPr>
        <a:pattFill prst="pct5">
          <a:fgClr>
            <a:schemeClr val="lt1">
              <a:hueOff val="0"/>
              <a:satOff val="0"/>
              <a:lumOff val="0"/>
            </a:schemeClr>
          </a:fgClr>
          <a:bgClr>
            <a:schemeClr val="bg1"/>
          </a:bgClr>
        </a:pattFill>
      </dgm:spPr>
      <dgm:t>
        <a:bodyPr/>
        <a:lstStyle/>
        <a:p>
          <a:r>
            <a:rPr lang="en-US" sz="4100" dirty="0"/>
            <a:t>Identify Stakeholders – List them</a:t>
          </a:r>
        </a:p>
      </dgm:t>
    </dgm:pt>
    <dgm:pt modelId="{DB059E7D-86E8-4106-BAC2-3E153FF0AACD}" type="parTrans" cxnId="{64C38BF1-D82B-4EC0-A259-C33118844083}">
      <dgm:prSet/>
      <dgm:spPr/>
      <dgm:t>
        <a:bodyPr/>
        <a:lstStyle/>
        <a:p>
          <a:endParaRPr lang="en-US"/>
        </a:p>
      </dgm:t>
    </dgm:pt>
    <dgm:pt modelId="{121C4E46-3CC9-4C71-96A4-8EB278BE4DD3}" type="sibTrans" cxnId="{64C38BF1-D82B-4EC0-A259-C33118844083}">
      <dgm:prSet/>
      <dgm:spPr/>
      <dgm:t>
        <a:bodyPr/>
        <a:lstStyle/>
        <a:p>
          <a:endParaRPr lang="en-US"/>
        </a:p>
      </dgm:t>
    </dgm:pt>
    <dgm:pt modelId="{DE20AD63-B485-4348-942B-EF840191D9FE}">
      <dgm:prSet phldrT="[Text]"/>
      <dgm:spPr>
        <a:solidFill>
          <a:srgbClr val="7030A0"/>
        </a:solidFill>
      </dgm:spPr>
      <dgm:t>
        <a:bodyPr/>
        <a:lstStyle/>
        <a:p>
          <a:r>
            <a:rPr lang="en-US" dirty="0"/>
            <a:t>Influence</a:t>
          </a:r>
        </a:p>
      </dgm:t>
    </dgm:pt>
    <dgm:pt modelId="{AC35F5D9-8220-4E50-94D2-B9B2E9FE13C6}" type="parTrans" cxnId="{41AAB6FA-A4CC-4594-BEE2-BBDEC9CBC55E}">
      <dgm:prSet/>
      <dgm:spPr/>
      <dgm:t>
        <a:bodyPr/>
        <a:lstStyle/>
        <a:p>
          <a:endParaRPr lang="en-US"/>
        </a:p>
      </dgm:t>
    </dgm:pt>
    <dgm:pt modelId="{D509BC23-958E-47FB-A128-0C973543DC5D}" type="sibTrans" cxnId="{41AAB6FA-A4CC-4594-BEE2-BBDEC9CBC55E}">
      <dgm:prSet/>
      <dgm:spPr/>
      <dgm:t>
        <a:bodyPr/>
        <a:lstStyle/>
        <a:p>
          <a:endParaRPr lang="en-US"/>
        </a:p>
      </dgm:t>
    </dgm:pt>
    <dgm:pt modelId="{05B5D189-A35D-462A-BB0C-3E494645562B}">
      <dgm:prSet phldrT="[Text]" custT="1"/>
      <dgm:spPr>
        <a:solidFill>
          <a:schemeClr val="bg1">
            <a:alpha val="90000"/>
          </a:schemeClr>
        </a:solidFill>
      </dgm:spPr>
      <dgm:t>
        <a:bodyPr/>
        <a:lstStyle/>
        <a:p>
          <a:r>
            <a:rPr lang="en-US" sz="4100" kern="1200" dirty="0"/>
            <a:t>Ask questions that enhance a mindset</a:t>
          </a:r>
        </a:p>
      </dgm:t>
    </dgm:pt>
    <dgm:pt modelId="{6626BF6B-8B5C-42BA-976F-67FEACE643FF}" type="parTrans" cxnId="{7E93A6EA-E162-4D10-AE83-5B6C41473B6D}">
      <dgm:prSet/>
      <dgm:spPr/>
      <dgm:t>
        <a:bodyPr/>
        <a:lstStyle/>
        <a:p>
          <a:endParaRPr lang="en-US"/>
        </a:p>
      </dgm:t>
    </dgm:pt>
    <dgm:pt modelId="{A6CD4761-30B6-47BB-AC71-E8DBB81BA045}" type="sibTrans" cxnId="{7E93A6EA-E162-4D10-AE83-5B6C41473B6D}">
      <dgm:prSet/>
      <dgm:spPr/>
      <dgm:t>
        <a:bodyPr/>
        <a:lstStyle/>
        <a:p>
          <a:endParaRPr lang="en-US"/>
        </a:p>
      </dgm:t>
    </dgm:pt>
    <dgm:pt modelId="{28279C95-D2EA-4D89-AD45-299F18F5E8CC}">
      <dgm:prSet phldrT="[Text]" custT="1"/>
      <dgm:spPr/>
      <dgm:t>
        <a:bodyPr/>
        <a:lstStyle/>
        <a:p>
          <a:r>
            <a:rPr lang="en-US" sz="4100" dirty="0"/>
            <a:t>Ask questions that clarify a mindset</a:t>
          </a:r>
        </a:p>
      </dgm:t>
    </dgm:pt>
    <dgm:pt modelId="{64F75701-FEB1-49D2-A9F0-1BA14C25B20A}" type="parTrans" cxnId="{9277F4C5-E208-49AC-9D42-A728FCEC58A9}">
      <dgm:prSet/>
      <dgm:spPr/>
      <dgm:t>
        <a:bodyPr/>
        <a:lstStyle/>
        <a:p>
          <a:endParaRPr lang="en-US"/>
        </a:p>
      </dgm:t>
    </dgm:pt>
    <dgm:pt modelId="{181D73D0-C1A1-4FE1-BB01-9B457C7C8C7B}" type="sibTrans" cxnId="{9277F4C5-E208-49AC-9D42-A728FCEC58A9}">
      <dgm:prSet/>
      <dgm:spPr/>
      <dgm:t>
        <a:bodyPr/>
        <a:lstStyle/>
        <a:p>
          <a:endParaRPr lang="en-US"/>
        </a:p>
      </dgm:t>
    </dgm:pt>
    <dgm:pt modelId="{8D8CE6D2-55DA-4837-9D0F-2620A369CD3B}" type="pres">
      <dgm:prSet presAssocID="{4F1A324D-A74E-4785-9196-6ECE78F469E8}" presName="linearFlow" presStyleCnt="0">
        <dgm:presLayoutVars>
          <dgm:dir/>
          <dgm:animLvl val="lvl"/>
          <dgm:resizeHandles val="exact"/>
        </dgm:presLayoutVars>
      </dgm:prSet>
      <dgm:spPr/>
    </dgm:pt>
    <dgm:pt modelId="{7074B5D7-2A35-4344-BE88-9974DC664B2E}" type="pres">
      <dgm:prSet presAssocID="{657CEB67-82D3-4502-8989-64E645B3C24C}" presName="composite" presStyleCnt="0"/>
      <dgm:spPr/>
    </dgm:pt>
    <dgm:pt modelId="{0A9A731A-43FB-42B3-B05A-24907D761206}" type="pres">
      <dgm:prSet presAssocID="{657CEB67-82D3-4502-8989-64E645B3C24C}" presName="parentText" presStyleLbl="alignNode1" presStyleIdx="0" presStyleCnt="3">
        <dgm:presLayoutVars>
          <dgm:chMax val="1"/>
          <dgm:bulletEnabled val="1"/>
        </dgm:presLayoutVars>
      </dgm:prSet>
      <dgm:spPr/>
    </dgm:pt>
    <dgm:pt modelId="{31D3DEEA-835C-45C3-AA1E-1C727105B056}" type="pres">
      <dgm:prSet presAssocID="{657CEB67-82D3-4502-8989-64E645B3C24C}" presName="descendantText" presStyleLbl="alignAcc1" presStyleIdx="0" presStyleCnt="3">
        <dgm:presLayoutVars>
          <dgm:bulletEnabled val="1"/>
        </dgm:presLayoutVars>
      </dgm:prSet>
      <dgm:spPr/>
    </dgm:pt>
    <dgm:pt modelId="{9A74E5BF-F2BE-4C8C-9555-E9772917EC37}" type="pres">
      <dgm:prSet presAssocID="{6CFC5445-4447-4FFC-8C86-EAFC30925DF3}" presName="sp" presStyleCnt="0"/>
      <dgm:spPr/>
    </dgm:pt>
    <dgm:pt modelId="{924235CA-0943-41EC-A859-A238610127F3}" type="pres">
      <dgm:prSet presAssocID="{DE20AD63-B485-4348-942B-EF840191D9FE}" presName="composite" presStyleCnt="0"/>
      <dgm:spPr/>
    </dgm:pt>
    <dgm:pt modelId="{BBD61A78-D237-4D8B-9865-5BA167B9D255}" type="pres">
      <dgm:prSet presAssocID="{DE20AD63-B485-4348-942B-EF840191D9FE}" presName="parentText" presStyleLbl="alignNode1" presStyleIdx="1" presStyleCnt="3">
        <dgm:presLayoutVars>
          <dgm:chMax val="1"/>
          <dgm:bulletEnabled val="1"/>
        </dgm:presLayoutVars>
      </dgm:prSet>
      <dgm:spPr/>
    </dgm:pt>
    <dgm:pt modelId="{B08C2644-6B22-4BD3-9FC2-762152B91BF7}" type="pres">
      <dgm:prSet presAssocID="{DE20AD63-B485-4348-942B-EF840191D9FE}" presName="descendantText" presStyleLbl="alignAcc1" presStyleIdx="1" presStyleCnt="3">
        <dgm:presLayoutVars>
          <dgm:bulletEnabled val="1"/>
        </dgm:presLayoutVars>
      </dgm:prSet>
      <dgm:spPr/>
    </dgm:pt>
    <dgm:pt modelId="{3E299DA9-A934-47C4-A74B-FF8362F89F25}" type="pres">
      <dgm:prSet presAssocID="{D509BC23-958E-47FB-A128-0C973543DC5D}" presName="sp" presStyleCnt="0"/>
      <dgm:spPr/>
    </dgm:pt>
    <dgm:pt modelId="{A561DBDC-9543-400C-AEA0-7AF7E9BC31DF}" type="pres">
      <dgm:prSet presAssocID="{F409F5AA-C713-4A83-A94F-C8AA979EA847}" presName="composite" presStyleCnt="0"/>
      <dgm:spPr/>
    </dgm:pt>
    <dgm:pt modelId="{5506854E-BA0E-45EA-A6EE-9863BDCB1C30}" type="pres">
      <dgm:prSet presAssocID="{F409F5AA-C713-4A83-A94F-C8AA979EA847}" presName="parentText" presStyleLbl="alignNode1" presStyleIdx="2" presStyleCnt="3">
        <dgm:presLayoutVars>
          <dgm:chMax val="1"/>
          <dgm:bulletEnabled val="1"/>
        </dgm:presLayoutVars>
      </dgm:prSet>
      <dgm:spPr/>
    </dgm:pt>
    <dgm:pt modelId="{DB1081F3-343F-4267-B4FA-EED53C4F23B3}" type="pres">
      <dgm:prSet presAssocID="{F409F5AA-C713-4A83-A94F-C8AA979EA847}" presName="descendantText" presStyleLbl="alignAcc1" presStyleIdx="2" presStyleCnt="3">
        <dgm:presLayoutVars>
          <dgm:bulletEnabled val="1"/>
        </dgm:presLayoutVars>
      </dgm:prSet>
      <dgm:spPr/>
    </dgm:pt>
  </dgm:ptLst>
  <dgm:cxnLst>
    <dgm:cxn modelId="{BD5FE811-822D-4BFF-A485-D1BFF51DB0F1}" type="presOf" srcId="{4F1A324D-A74E-4785-9196-6ECE78F469E8}" destId="{8D8CE6D2-55DA-4837-9D0F-2620A369CD3B}" srcOrd="0" destOrd="0" presId="urn:microsoft.com/office/officeart/2005/8/layout/chevron2"/>
    <dgm:cxn modelId="{E167D33A-C5B9-42BA-BE86-67C5F5E0398F}" type="presOf" srcId="{8FE4362A-E78A-4C8A-ADAE-CDC6D1E7486B}" destId="{DB1081F3-343F-4267-B4FA-EED53C4F23B3}" srcOrd="0" destOrd="0" presId="urn:microsoft.com/office/officeart/2005/8/layout/chevron2"/>
    <dgm:cxn modelId="{4087333B-8CFA-4231-94EC-E7159FD304DB}" type="presOf" srcId="{DE20AD63-B485-4348-942B-EF840191D9FE}" destId="{BBD61A78-D237-4D8B-9865-5BA167B9D255}" srcOrd="0" destOrd="0" presId="urn:microsoft.com/office/officeart/2005/8/layout/chevron2"/>
    <dgm:cxn modelId="{80487F62-9107-4A9A-AD19-15B4259ED6A1}" srcId="{DE20AD63-B485-4348-942B-EF840191D9FE}" destId="{54E3173C-03BD-4A3E-A9D2-365C58CB9FE2}" srcOrd="0" destOrd="0" parTransId="{AAC109C8-ED92-4019-BDC4-9A4C14C883C7}" sibTransId="{94498065-8110-4DF7-B7FB-B2BAAFC22124}"/>
    <dgm:cxn modelId="{35268B4D-4B53-4E0F-A6AE-18294834767F}" srcId="{DE20AD63-B485-4348-942B-EF840191D9FE}" destId="{AD5CEE81-6D2D-41AC-B5D7-CA47EDAC388A}" srcOrd="1" destOrd="0" parTransId="{B5C675A7-995A-43A7-8DD4-E859C7B7A3F9}" sibTransId="{3BCB49CB-D8B1-4782-8370-56A5BEBDD321}"/>
    <dgm:cxn modelId="{EAE28A74-0FD3-4320-AA3B-F6F869818A2F}" srcId="{F409F5AA-C713-4A83-A94F-C8AA979EA847}" destId="{8FE4362A-E78A-4C8A-ADAE-CDC6D1E7486B}" srcOrd="0" destOrd="0" parTransId="{66BE6FC3-344A-4FD1-A432-02E7C031E08A}" sibTransId="{CADAD728-9C33-4F01-94A5-08E68D005D99}"/>
    <dgm:cxn modelId="{10A38C92-1CF7-4A64-BE63-DD18B94DE93A}" type="presOf" srcId="{54E3173C-03BD-4A3E-A9D2-365C58CB9FE2}" destId="{B08C2644-6B22-4BD3-9FC2-762152B91BF7}" srcOrd="0" destOrd="0" presId="urn:microsoft.com/office/officeart/2005/8/layout/chevron2"/>
    <dgm:cxn modelId="{0393C09C-DC0A-405F-9595-B6172BD84D55}" type="presOf" srcId="{28279C95-D2EA-4D89-AD45-299F18F5E8CC}" destId="{B08C2644-6B22-4BD3-9FC2-762152B91BF7}" srcOrd="0" destOrd="2" presId="urn:microsoft.com/office/officeart/2005/8/layout/chevron2"/>
    <dgm:cxn modelId="{DE6AFFA9-1701-4AC2-8D75-4290B352DE30}" type="presOf" srcId="{657CEB67-82D3-4502-8989-64E645B3C24C}" destId="{0A9A731A-43FB-42B3-B05A-24907D761206}" srcOrd="0" destOrd="0" presId="urn:microsoft.com/office/officeart/2005/8/layout/chevron2"/>
    <dgm:cxn modelId="{756C1DB2-B9FB-4811-95BF-8F999C18B0A9}" srcId="{4F1A324D-A74E-4785-9196-6ECE78F469E8}" destId="{F409F5AA-C713-4A83-A94F-C8AA979EA847}" srcOrd="2" destOrd="0" parTransId="{4CDA27E3-617F-4E92-BDD0-3620A93FCE1D}" sibTransId="{E4A7DD88-859D-42DD-9452-2CC4297F814E}"/>
    <dgm:cxn modelId="{A0D82EBC-FBD0-45FD-A81F-83DEC61BF410}" srcId="{4F1A324D-A74E-4785-9196-6ECE78F469E8}" destId="{657CEB67-82D3-4502-8989-64E645B3C24C}" srcOrd="0" destOrd="0" parTransId="{514F25D0-D2C3-4DC0-A7EA-1DDB2223F0D9}" sibTransId="{6CFC5445-4447-4FFC-8C86-EAFC30925DF3}"/>
    <dgm:cxn modelId="{9277F4C5-E208-49AC-9D42-A728FCEC58A9}" srcId="{DE20AD63-B485-4348-942B-EF840191D9FE}" destId="{28279C95-D2EA-4D89-AD45-299F18F5E8CC}" srcOrd="2" destOrd="0" parTransId="{64F75701-FEB1-49D2-A9F0-1BA14C25B20A}" sibTransId="{181D73D0-C1A1-4FE1-BB01-9B457C7C8C7B}"/>
    <dgm:cxn modelId="{6F3D62C6-D0F0-4D2F-B827-E08AF5AFA63C}" type="presOf" srcId="{AD5CEE81-6D2D-41AC-B5D7-CA47EDAC388A}" destId="{B08C2644-6B22-4BD3-9FC2-762152B91BF7}" srcOrd="0" destOrd="1" presId="urn:microsoft.com/office/officeart/2005/8/layout/chevron2"/>
    <dgm:cxn modelId="{3C2EBCC9-17C2-4715-8CE3-B4EA0FA1508E}" type="presOf" srcId="{3A78292A-3956-4CC1-8445-34641EA49E2A}" destId="{DB1081F3-343F-4267-B4FA-EED53C4F23B3}" srcOrd="0" destOrd="1" presId="urn:microsoft.com/office/officeart/2005/8/layout/chevron2"/>
    <dgm:cxn modelId="{DA7B8FD1-77B8-4567-93EA-AFBFEB51ACB7}" type="presOf" srcId="{F409F5AA-C713-4A83-A94F-C8AA979EA847}" destId="{5506854E-BA0E-45EA-A6EE-9863BDCB1C30}" srcOrd="0" destOrd="0" presId="urn:microsoft.com/office/officeart/2005/8/layout/chevron2"/>
    <dgm:cxn modelId="{1AC9BFE7-378A-4A0F-A9E2-2A1B120299D4}" type="presOf" srcId="{05B5D189-A35D-462A-BB0C-3E494645562B}" destId="{31D3DEEA-835C-45C3-AA1E-1C727105B056}" srcOrd="0" destOrd="0" presId="urn:microsoft.com/office/officeart/2005/8/layout/chevron2"/>
    <dgm:cxn modelId="{7E93A6EA-E162-4D10-AE83-5B6C41473B6D}" srcId="{657CEB67-82D3-4502-8989-64E645B3C24C}" destId="{05B5D189-A35D-462A-BB0C-3E494645562B}" srcOrd="0" destOrd="0" parTransId="{6626BF6B-8B5C-42BA-976F-67FEACE643FF}" sibTransId="{A6CD4761-30B6-47BB-AC71-E8DBB81BA045}"/>
    <dgm:cxn modelId="{64C38BF1-D82B-4EC0-A259-C33118844083}" srcId="{F409F5AA-C713-4A83-A94F-C8AA979EA847}" destId="{3A78292A-3956-4CC1-8445-34641EA49E2A}" srcOrd="1" destOrd="0" parTransId="{DB059E7D-86E8-4106-BAC2-3E153FF0AACD}" sibTransId="{121C4E46-3CC9-4C71-96A4-8EB278BE4DD3}"/>
    <dgm:cxn modelId="{41AAB6FA-A4CC-4594-BEE2-BBDEC9CBC55E}" srcId="{4F1A324D-A74E-4785-9196-6ECE78F469E8}" destId="{DE20AD63-B485-4348-942B-EF840191D9FE}" srcOrd="1" destOrd="0" parTransId="{AC35F5D9-8220-4E50-94D2-B9B2E9FE13C6}" sibTransId="{D509BC23-958E-47FB-A128-0C973543DC5D}"/>
    <dgm:cxn modelId="{68D32F25-39A7-43BB-BA68-9C849ACEA7F7}" type="presParOf" srcId="{8D8CE6D2-55DA-4837-9D0F-2620A369CD3B}" destId="{7074B5D7-2A35-4344-BE88-9974DC664B2E}" srcOrd="0" destOrd="0" presId="urn:microsoft.com/office/officeart/2005/8/layout/chevron2"/>
    <dgm:cxn modelId="{7368F599-554B-4E83-8FFB-FD435C19E96D}" type="presParOf" srcId="{7074B5D7-2A35-4344-BE88-9974DC664B2E}" destId="{0A9A731A-43FB-42B3-B05A-24907D761206}" srcOrd="0" destOrd="0" presId="urn:microsoft.com/office/officeart/2005/8/layout/chevron2"/>
    <dgm:cxn modelId="{612B0FE5-D17B-44E7-B900-01A10D9800CE}" type="presParOf" srcId="{7074B5D7-2A35-4344-BE88-9974DC664B2E}" destId="{31D3DEEA-835C-45C3-AA1E-1C727105B056}" srcOrd="1" destOrd="0" presId="urn:microsoft.com/office/officeart/2005/8/layout/chevron2"/>
    <dgm:cxn modelId="{B37A708D-DFEC-4B10-8F3A-F31B12579332}" type="presParOf" srcId="{8D8CE6D2-55DA-4837-9D0F-2620A369CD3B}" destId="{9A74E5BF-F2BE-4C8C-9555-E9772917EC37}" srcOrd="1" destOrd="0" presId="urn:microsoft.com/office/officeart/2005/8/layout/chevron2"/>
    <dgm:cxn modelId="{AC7DAF62-DB37-44D5-899E-D7D3EDD4ED65}" type="presParOf" srcId="{8D8CE6D2-55DA-4837-9D0F-2620A369CD3B}" destId="{924235CA-0943-41EC-A859-A238610127F3}" srcOrd="2" destOrd="0" presId="urn:microsoft.com/office/officeart/2005/8/layout/chevron2"/>
    <dgm:cxn modelId="{578E2F1B-AD60-4450-90E9-94ECA596AAAE}" type="presParOf" srcId="{924235CA-0943-41EC-A859-A238610127F3}" destId="{BBD61A78-D237-4D8B-9865-5BA167B9D255}" srcOrd="0" destOrd="0" presId="urn:microsoft.com/office/officeart/2005/8/layout/chevron2"/>
    <dgm:cxn modelId="{58C6A09D-EA7E-4244-B6AA-CEDEAB139CF7}" type="presParOf" srcId="{924235CA-0943-41EC-A859-A238610127F3}" destId="{B08C2644-6B22-4BD3-9FC2-762152B91BF7}" srcOrd="1" destOrd="0" presId="urn:microsoft.com/office/officeart/2005/8/layout/chevron2"/>
    <dgm:cxn modelId="{A29DF350-4507-46EF-A833-9BCC0F025C95}" type="presParOf" srcId="{8D8CE6D2-55DA-4837-9D0F-2620A369CD3B}" destId="{3E299DA9-A934-47C4-A74B-FF8362F89F25}" srcOrd="3" destOrd="0" presId="urn:microsoft.com/office/officeart/2005/8/layout/chevron2"/>
    <dgm:cxn modelId="{9C264D00-C202-4C87-9AE8-B52DAD21F17C}" type="presParOf" srcId="{8D8CE6D2-55DA-4837-9D0F-2620A369CD3B}" destId="{A561DBDC-9543-400C-AEA0-7AF7E9BC31DF}" srcOrd="4" destOrd="0" presId="urn:microsoft.com/office/officeart/2005/8/layout/chevron2"/>
    <dgm:cxn modelId="{909C21E5-A1B9-4106-AE10-D3CDE12583A5}" type="presParOf" srcId="{A561DBDC-9543-400C-AEA0-7AF7E9BC31DF}" destId="{5506854E-BA0E-45EA-A6EE-9863BDCB1C30}" srcOrd="0" destOrd="0" presId="urn:microsoft.com/office/officeart/2005/8/layout/chevron2"/>
    <dgm:cxn modelId="{21D6E2FE-BC83-4B2D-9408-62F333ABAB21}" type="presParOf" srcId="{A561DBDC-9543-400C-AEA0-7AF7E9BC31DF}" destId="{DB1081F3-343F-4267-B4FA-EED53C4F23B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1A324D-A74E-4785-9196-6ECE78F469E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57CEB67-82D3-4502-8989-64E645B3C24C}">
      <dgm:prSet phldrT="[Text]" custT="1"/>
      <dgm:spPr>
        <a:solidFill>
          <a:srgbClr val="7030A0"/>
        </a:solidFill>
      </dgm:spPr>
      <dgm:t>
        <a:bodyPr/>
        <a:lstStyle/>
        <a:p>
          <a:r>
            <a:rPr lang="en-US" sz="3100" dirty="0"/>
            <a:t>Lead</a:t>
          </a:r>
        </a:p>
      </dgm:t>
    </dgm:pt>
    <dgm:pt modelId="{514F25D0-D2C3-4DC0-A7EA-1DDB2223F0D9}" type="parTrans" cxnId="{A0D82EBC-FBD0-45FD-A81F-83DEC61BF410}">
      <dgm:prSet/>
      <dgm:spPr/>
      <dgm:t>
        <a:bodyPr/>
        <a:lstStyle/>
        <a:p>
          <a:endParaRPr lang="en-US"/>
        </a:p>
      </dgm:t>
    </dgm:pt>
    <dgm:pt modelId="{6CFC5445-4447-4FFC-8C86-EAFC30925DF3}" type="sibTrans" cxnId="{A0D82EBC-FBD0-45FD-A81F-83DEC61BF410}">
      <dgm:prSet/>
      <dgm:spPr/>
      <dgm:t>
        <a:bodyPr/>
        <a:lstStyle/>
        <a:p>
          <a:endParaRPr lang="en-US"/>
        </a:p>
      </dgm:t>
    </dgm:pt>
    <dgm:pt modelId="{54E3173C-03BD-4A3E-A9D2-365C58CB9FE2}">
      <dgm:prSet phldrT="[Text]" custT="1"/>
      <dgm:spPr/>
      <dgm:t>
        <a:bodyPr/>
        <a:lstStyle/>
        <a:p>
          <a:r>
            <a:rPr lang="en-US" sz="4100" dirty="0"/>
            <a:t>Rely on other Experts</a:t>
          </a:r>
        </a:p>
      </dgm:t>
    </dgm:pt>
    <dgm:pt modelId="{AAC109C8-ED92-4019-BDC4-9A4C14C883C7}" type="parTrans" cxnId="{80487F62-9107-4A9A-AD19-15B4259ED6A1}">
      <dgm:prSet/>
      <dgm:spPr/>
      <dgm:t>
        <a:bodyPr/>
        <a:lstStyle/>
        <a:p>
          <a:endParaRPr lang="en-US"/>
        </a:p>
      </dgm:t>
    </dgm:pt>
    <dgm:pt modelId="{94498065-8110-4DF7-B7FB-B2BAAFC22124}" type="sibTrans" cxnId="{80487F62-9107-4A9A-AD19-15B4259ED6A1}">
      <dgm:prSet/>
      <dgm:spPr/>
      <dgm:t>
        <a:bodyPr/>
        <a:lstStyle/>
        <a:p>
          <a:endParaRPr lang="en-US"/>
        </a:p>
      </dgm:t>
    </dgm:pt>
    <dgm:pt modelId="{AD5CEE81-6D2D-41AC-B5D7-CA47EDAC388A}">
      <dgm:prSet phldrT="[Text]" custT="1"/>
      <dgm:spPr/>
      <dgm:t>
        <a:bodyPr/>
        <a:lstStyle/>
        <a:p>
          <a:r>
            <a:rPr lang="en-US" sz="4100" dirty="0"/>
            <a:t>Authority must be earned by influence</a:t>
          </a:r>
        </a:p>
      </dgm:t>
    </dgm:pt>
    <dgm:pt modelId="{B5C675A7-995A-43A7-8DD4-E859C7B7A3F9}" type="parTrans" cxnId="{35268B4D-4B53-4E0F-A6AE-18294834767F}">
      <dgm:prSet/>
      <dgm:spPr/>
      <dgm:t>
        <a:bodyPr/>
        <a:lstStyle/>
        <a:p>
          <a:endParaRPr lang="en-US"/>
        </a:p>
      </dgm:t>
    </dgm:pt>
    <dgm:pt modelId="{3BCB49CB-D8B1-4782-8370-56A5BEBDD321}" type="sibTrans" cxnId="{35268B4D-4B53-4E0F-A6AE-18294834767F}">
      <dgm:prSet/>
      <dgm:spPr/>
      <dgm:t>
        <a:bodyPr/>
        <a:lstStyle/>
        <a:p>
          <a:endParaRPr lang="en-US"/>
        </a:p>
      </dgm:t>
    </dgm:pt>
    <dgm:pt modelId="{F409F5AA-C713-4A83-A94F-C8AA979EA847}">
      <dgm:prSet phldrT="[Text]" custT="1"/>
      <dgm:spPr>
        <a:solidFill>
          <a:srgbClr val="7030A0"/>
        </a:solidFill>
      </dgm:spPr>
      <dgm:t>
        <a:bodyPr/>
        <a:lstStyle/>
        <a:p>
          <a:r>
            <a:rPr lang="en-US" sz="3100" dirty="0"/>
            <a:t>Act</a:t>
          </a:r>
        </a:p>
      </dgm:t>
    </dgm:pt>
    <dgm:pt modelId="{4CDA27E3-617F-4E92-BDD0-3620A93FCE1D}" type="parTrans" cxnId="{756C1DB2-B9FB-4811-95BF-8F999C18B0A9}">
      <dgm:prSet/>
      <dgm:spPr/>
      <dgm:t>
        <a:bodyPr/>
        <a:lstStyle/>
        <a:p>
          <a:endParaRPr lang="en-US"/>
        </a:p>
      </dgm:t>
    </dgm:pt>
    <dgm:pt modelId="{E4A7DD88-859D-42DD-9452-2CC4297F814E}" type="sibTrans" cxnId="{756C1DB2-B9FB-4811-95BF-8F999C18B0A9}">
      <dgm:prSet/>
      <dgm:spPr/>
      <dgm:t>
        <a:bodyPr/>
        <a:lstStyle/>
        <a:p>
          <a:endParaRPr lang="en-US"/>
        </a:p>
      </dgm:t>
    </dgm:pt>
    <dgm:pt modelId="{8FE4362A-E78A-4C8A-ADAE-CDC6D1E7486B}">
      <dgm:prSet phldrT="[Text]" custT="1"/>
      <dgm:spPr/>
      <dgm:t>
        <a:bodyPr/>
        <a:lstStyle/>
        <a:p>
          <a:r>
            <a:rPr lang="en-US" sz="4100" dirty="0"/>
            <a:t>Identify Common Goals</a:t>
          </a:r>
        </a:p>
      </dgm:t>
    </dgm:pt>
    <dgm:pt modelId="{66BE6FC3-344A-4FD1-A432-02E7C031E08A}" type="parTrans" cxnId="{EAE28A74-0FD3-4320-AA3B-F6F869818A2F}">
      <dgm:prSet/>
      <dgm:spPr/>
      <dgm:t>
        <a:bodyPr/>
        <a:lstStyle/>
        <a:p>
          <a:endParaRPr lang="en-US"/>
        </a:p>
      </dgm:t>
    </dgm:pt>
    <dgm:pt modelId="{CADAD728-9C33-4F01-94A5-08E68D005D99}" type="sibTrans" cxnId="{EAE28A74-0FD3-4320-AA3B-F6F869818A2F}">
      <dgm:prSet/>
      <dgm:spPr/>
      <dgm:t>
        <a:bodyPr/>
        <a:lstStyle/>
        <a:p>
          <a:endParaRPr lang="en-US"/>
        </a:p>
      </dgm:t>
    </dgm:pt>
    <dgm:pt modelId="{3A78292A-3956-4CC1-8445-34641EA49E2A}">
      <dgm:prSet phldrT="[Text]" custT="1"/>
      <dgm:spPr/>
      <dgm:t>
        <a:bodyPr/>
        <a:lstStyle/>
        <a:p>
          <a:r>
            <a:rPr lang="en-US" sz="4100" dirty="0"/>
            <a:t>Identify Stakeholders – List them</a:t>
          </a:r>
        </a:p>
      </dgm:t>
    </dgm:pt>
    <dgm:pt modelId="{DB059E7D-86E8-4106-BAC2-3E153FF0AACD}" type="parTrans" cxnId="{64C38BF1-D82B-4EC0-A259-C33118844083}">
      <dgm:prSet/>
      <dgm:spPr/>
      <dgm:t>
        <a:bodyPr/>
        <a:lstStyle/>
        <a:p>
          <a:endParaRPr lang="en-US"/>
        </a:p>
      </dgm:t>
    </dgm:pt>
    <dgm:pt modelId="{121C4E46-3CC9-4C71-96A4-8EB278BE4DD3}" type="sibTrans" cxnId="{64C38BF1-D82B-4EC0-A259-C33118844083}">
      <dgm:prSet/>
      <dgm:spPr/>
      <dgm:t>
        <a:bodyPr/>
        <a:lstStyle/>
        <a:p>
          <a:endParaRPr lang="en-US"/>
        </a:p>
      </dgm:t>
    </dgm:pt>
    <dgm:pt modelId="{05B5D189-A35D-462A-BB0C-3E494645562B}">
      <dgm:prSet phldrT="[Text]" custT="1"/>
      <dgm:spPr>
        <a:solidFill>
          <a:schemeClr val="bg1">
            <a:alpha val="90000"/>
          </a:schemeClr>
        </a:solidFill>
      </dgm:spPr>
      <dgm:t>
        <a:bodyPr/>
        <a:lstStyle/>
        <a:p>
          <a:r>
            <a:rPr lang="en-US" sz="4100" dirty="0"/>
            <a:t>Ask questions that enhance a mindset</a:t>
          </a:r>
        </a:p>
      </dgm:t>
    </dgm:pt>
    <dgm:pt modelId="{6626BF6B-8B5C-42BA-976F-67FEACE643FF}" type="parTrans" cxnId="{7E93A6EA-E162-4D10-AE83-5B6C41473B6D}">
      <dgm:prSet/>
      <dgm:spPr/>
      <dgm:t>
        <a:bodyPr/>
        <a:lstStyle/>
        <a:p>
          <a:endParaRPr lang="en-US"/>
        </a:p>
      </dgm:t>
    </dgm:pt>
    <dgm:pt modelId="{A6CD4761-30B6-47BB-AC71-E8DBB81BA045}" type="sibTrans" cxnId="{7E93A6EA-E162-4D10-AE83-5B6C41473B6D}">
      <dgm:prSet/>
      <dgm:spPr/>
      <dgm:t>
        <a:bodyPr/>
        <a:lstStyle/>
        <a:p>
          <a:endParaRPr lang="en-US"/>
        </a:p>
      </dgm:t>
    </dgm:pt>
    <dgm:pt modelId="{F6280A28-2A10-4AA5-929C-065CA60A3A0E}">
      <dgm:prSet phldrT="[Text]" custT="1"/>
      <dgm:spPr>
        <a:solidFill>
          <a:schemeClr val="bg1">
            <a:alpha val="90000"/>
          </a:schemeClr>
        </a:solidFill>
      </dgm:spPr>
      <dgm:t>
        <a:bodyPr/>
        <a:lstStyle/>
        <a:p>
          <a:r>
            <a:rPr lang="en-US" sz="4100" dirty="0"/>
            <a:t>Control your own work framework</a:t>
          </a:r>
        </a:p>
      </dgm:t>
    </dgm:pt>
    <dgm:pt modelId="{FFD66E08-4E61-4098-8BC2-29DD108ABA05}" type="sibTrans" cxnId="{B3BAD3BB-5879-4F35-A9DE-71AED26B81C1}">
      <dgm:prSet/>
      <dgm:spPr/>
      <dgm:t>
        <a:bodyPr/>
        <a:lstStyle/>
        <a:p>
          <a:endParaRPr lang="en-US"/>
        </a:p>
      </dgm:t>
    </dgm:pt>
    <dgm:pt modelId="{B5E02DD5-8CC6-4E3A-81B9-4BD0D9499635}" type="parTrans" cxnId="{B3BAD3BB-5879-4F35-A9DE-71AED26B81C1}">
      <dgm:prSet/>
      <dgm:spPr/>
      <dgm:t>
        <a:bodyPr/>
        <a:lstStyle/>
        <a:p>
          <a:endParaRPr lang="en-US"/>
        </a:p>
      </dgm:t>
    </dgm:pt>
    <dgm:pt modelId="{CBC57F18-CB21-4E3A-8D71-95676358C41F}">
      <dgm:prSet phldrT="[Text]" custT="1"/>
      <dgm:spPr>
        <a:solidFill>
          <a:srgbClr val="7030A0"/>
        </a:solidFill>
      </dgm:spPr>
      <dgm:t>
        <a:bodyPr/>
        <a:lstStyle/>
        <a:p>
          <a:r>
            <a:rPr lang="en-US" sz="3000" dirty="0"/>
            <a:t>Influence</a:t>
          </a:r>
        </a:p>
      </dgm:t>
    </dgm:pt>
    <dgm:pt modelId="{CA330677-0377-4DE3-A1CF-B514593AA00F}" type="parTrans" cxnId="{4420170F-30F0-4B93-AD4C-54AA784A925B}">
      <dgm:prSet/>
      <dgm:spPr/>
      <dgm:t>
        <a:bodyPr/>
        <a:lstStyle/>
        <a:p>
          <a:endParaRPr lang="en-US"/>
        </a:p>
      </dgm:t>
    </dgm:pt>
    <dgm:pt modelId="{114D28C7-59E7-48C8-9FB7-C6BAA75C9C06}" type="sibTrans" cxnId="{4420170F-30F0-4B93-AD4C-54AA784A925B}">
      <dgm:prSet/>
      <dgm:spPr/>
      <dgm:t>
        <a:bodyPr/>
        <a:lstStyle/>
        <a:p>
          <a:endParaRPr lang="en-US"/>
        </a:p>
      </dgm:t>
    </dgm:pt>
    <dgm:pt modelId="{C9937BBC-B99C-49EF-87A5-BAE72974E66A}">
      <dgm:prSet phldrT="[Text]" custT="1"/>
      <dgm:spPr/>
      <dgm:t>
        <a:bodyPr/>
        <a:lstStyle/>
        <a:p>
          <a:r>
            <a:rPr lang="en-US" sz="4100" dirty="0"/>
            <a:t>Ask questions that clarify a mindset</a:t>
          </a:r>
        </a:p>
      </dgm:t>
    </dgm:pt>
    <dgm:pt modelId="{CC5A0B53-B45B-446F-A140-4B2E8EE68C60}" type="parTrans" cxnId="{6A8A4C8F-C826-4064-8074-AA9A266FCDAE}">
      <dgm:prSet/>
      <dgm:spPr/>
    </dgm:pt>
    <dgm:pt modelId="{EA46BBB9-FE0F-4892-9589-9426D073AAD4}" type="sibTrans" cxnId="{6A8A4C8F-C826-4064-8074-AA9A266FCDAE}">
      <dgm:prSet/>
      <dgm:spPr/>
    </dgm:pt>
    <dgm:pt modelId="{8D8CE6D2-55DA-4837-9D0F-2620A369CD3B}" type="pres">
      <dgm:prSet presAssocID="{4F1A324D-A74E-4785-9196-6ECE78F469E8}" presName="linearFlow" presStyleCnt="0">
        <dgm:presLayoutVars>
          <dgm:dir/>
          <dgm:animLvl val="lvl"/>
          <dgm:resizeHandles val="exact"/>
        </dgm:presLayoutVars>
      </dgm:prSet>
      <dgm:spPr/>
    </dgm:pt>
    <dgm:pt modelId="{7074B5D7-2A35-4344-BE88-9974DC664B2E}" type="pres">
      <dgm:prSet presAssocID="{657CEB67-82D3-4502-8989-64E645B3C24C}" presName="composite" presStyleCnt="0"/>
      <dgm:spPr/>
    </dgm:pt>
    <dgm:pt modelId="{0A9A731A-43FB-42B3-B05A-24907D761206}" type="pres">
      <dgm:prSet presAssocID="{657CEB67-82D3-4502-8989-64E645B3C24C}" presName="parentText" presStyleLbl="alignNode1" presStyleIdx="0" presStyleCnt="3">
        <dgm:presLayoutVars>
          <dgm:chMax val="1"/>
          <dgm:bulletEnabled val="1"/>
        </dgm:presLayoutVars>
      </dgm:prSet>
      <dgm:spPr/>
    </dgm:pt>
    <dgm:pt modelId="{31D3DEEA-835C-45C3-AA1E-1C727105B056}" type="pres">
      <dgm:prSet presAssocID="{657CEB67-82D3-4502-8989-64E645B3C24C}" presName="descendantText" presStyleLbl="alignAcc1" presStyleIdx="0" presStyleCnt="3">
        <dgm:presLayoutVars>
          <dgm:bulletEnabled val="1"/>
        </dgm:presLayoutVars>
      </dgm:prSet>
      <dgm:spPr/>
    </dgm:pt>
    <dgm:pt modelId="{9A74E5BF-F2BE-4C8C-9555-E9772917EC37}" type="pres">
      <dgm:prSet presAssocID="{6CFC5445-4447-4FFC-8C86-EAFC30925DF3}" presName="sp" presStyleCnt="0"/>
      <dgm:spPr/>
    </dgm:pt>
    <dgm:pt modelId="{2FDB8D08-88B8-4327-87D3-56A38B7A8F9B}" type="pres">
      <dgm:prSet presAssocID="{CBC57F18-CB21-4E3A-8D71-95676358C41F}" presName="composite" presStyleCnt="0"/>
      <dgm:spPr/>
    </dgm:pt>
    <dgm:pt modelId="{D969C4E7-9ECE-4A90-AC23-85F801B16BE9}" type="pres">
      <dgm:prSet presAssocID="{CBC57F18-CB21-4E3A-8D71-95676358C41F}" presName="parentText" presStyleLbl="alignNode1" presStyleIdx="1" presStyleCnt="3">
        <dgm:presLayoutVars>
          <dgm:chMax val="1"/>
          <dgm:bulletEnabled val="1"/>
        </dgm:presLayoutVars>
      </dgm:prSet>
      <dgm:spPr/>
    </dgm:pt>
    <dgm:pt modelId="{691C1653-E1E1-4534-A205-72452AE222DF}" type="pres">
      <dgm:prSet presAssocID="{CBC57F18-CB21-4E3A-8D71-95676358C41F}" presName="descendantText" presStyleLbl="alignAcc1" presStyleIdx="1" presStyleCnt="3">
        <dgm:presLayoutVars>
          <dgm:bulletEnabled val="1"/>
        </dgm:presLayoutVars>
      </dgm:prSet>
      <dgm:spPr/>
    </dgm:pt>
    <dgm:pt modelId="{96B1487A-AA43-4FDB-B430-6FEED3D7225D}" type="pres">
      <dgm:prSet presAssocID="{114D28C7-59E7-48C8-9FB7-C6BAA75C9C06}" presName="sp" presStyleCnt="0"/>
      <dgm:spPr/>
    </dgm:pt>
    <dgm:pt modelId="{A561DBDC-9543-400C-AEA0-7AF7E9BC31DF}" type="pres">
      <dgm:prSet presAssocID="{F409F5AA-C713-4A83-A94F-C8AA979EA847}" presName="composite" presStyleCnt="0"/>
      <dgm:spPr/>
    </dgm:pt>
    <dgm:pt modelId="{5506854E-BA0E-45EA-A6EE-9863BDCB1C30}" type="pres">
      <dgm:prSet presAssocID="{F409F5AA-C713-4A83-A94F-C8AA979EA847}" presName="parentText" presStyleLbl="alignNode1" presStyleIdx="2" presStyleCnt="3">
        <dgm:presLayoutVars>
          <dgm:chMax val="1"/>
          <dgm:bulletEnabled val="1"/>
        </dgm:presLayoutVars>
      </dgm:prSet>
      <dgm:spPr/>
    </dgm:pt>
    <dgm:pt modelId="{DB1081F3-343F-4267-B4FA-EED53C4F23B3}" type="pres">
      <dgm:prSet presAssocID="{F409F5AA-C713-4A83-A94F-C8AA979EA847}" presName="descendantText" presStyleLbl="alignAcc1" presStyleIdx="2" presStyleCnt="3">
        <dgm:presLayoutVars>
          <dgm:bulletEnabled val="1"/>
        </dgm:presLayoutVars>
      </dgm:prSet>
      <dgm:spPr/>
    </dgm:pt>
  </dgm:ptLst>
  <dgm:cxnLst>
    <dgm:cxn modelId="{4420170F-30F0-4B93-AD4C-54AA784A925B}" srcId="{4F1A324D-A74E-4785-9196-6ECE78F469E8}" destId="{CBC57F18-CB21-4E3A-8D71-95676358C41F}" srcOrd="1" destOrd="0" parTransId="{CA330677-0377-4DE3-A1CF-B514593AA00F}" sibTransId="{114D28C7-59E7-48C8-9FB7-C6BAA75C9C06}"/>
    <dgm:cxn modelId="{BD5FE811-822D-4BFF-A485-D1BFF51DB0F1}" type="presOf" srcId="{4F1A324D-A74E-4785-9196-6ECE78F469E8}" destId="{8D8CE6D2-55DA-4837-9D0F-2620A369CD3B}" srcOrd="0" destOrd="0" presId="urn:microsoft.com/office/officeart/2005/8/layout/chevron2"/>
    <dgm:cxn modelId="{E167D33A-C5B9-42BA-BE86-67C5F5E0398F}" type="presOf" srcId="{8FE4362A-E78A-4C8A-ADAE-CDC6D1E7486B}" destId="{DB1081F3-343F-4267-B4FA-EED53C4F23B3}" srcOrd="0" destOrd="0" presId="urn:microsoft.com/office/officeart/2005/8/layout/chevron2"/>
    <dgm:cxn modelId="{80487F62-9107-4A9A-AD19-15B4259ED6A1}" srcId="{CBC57F18-CB21-4E3A-8D71-95676358C41F}" destId="{54E3173C-03BD-4A3E-A9D2-365C58CB9FE2}" srcOrd="0" destOrd="0" parTransId="{AAC109C8-ED92-4019-BDC4-9A4C14C883C7}" sibTransId="{94498065-8110-4DF7-B7FB-B2BAAFC22124}"/>
    <dgm:cxn modelId="{35268B4D-4B53-4E0F-A6AE-18294834767F}" srcId="{CBC57F18-CB21-4E3A-8D71-95676358C41F}" destId="{AD5CEE81-6D2D-41AC-B5D7-CA47EDAC388A}" srcOrd="1" destOrd="0" parTransId="{B5C675A7-995A-43A7-8DD4-E859C7B7A3F9}" sibTransId="{3BCB49CB-D8B1-4782-8370-56A5BEBDD321}"/>
    <dgm:cxn modelId="{939DFB6E-C9DF-4863-8BAB-34F6E4BF7A28}" type="presOf" srcId="{C9937BBC-B99C-49EF-87A5-BAE72974E66A}" destId="{691C1653-E1E1-4534-A205-72452AE222DF}" srcOrd="0" destOrd="2" presId="urn:microsoft.com/office/officeart/2005/8/layout/chevron2"/>
    <dgm:cxn modelId="{EAE28A74-0FD3-4320-AA3B-F6F869818A2F}" srcId="{F409F5AA-C713-4A83-A94F-C8AA979EA847}" destId="{8FE4362A-E78A-4C8A-ADAE-CDC6D1E7486B}" srcOrd="0" destOrd="0" parTransId="{66BE6FC3-344A-4FD1-A432-02E7C031E08A}" sibTransId="{CADAD728-9C33-4F01-94A5-08E68D005D99}"/>
    <dgm:cxn modelId="{C3B0FC83-60BA-40C1-877C-62AB46B65A2E}" type="presOf" srcId="{CBC57F18-CB21-4E3A-8D71-95676358C41F}" destId="{D969C4E7-9ECE-4A90-AC23-85F801B16BE9}" srcOrd="0" destOrd="0" presId="urn:microsoft.com/office/officeart/2005/8/layout/chevron2"/>
    <dgm:cxn modelId="{5251858C-3F52-4B99-A4FB-88046F4CA0F5}" type="presOf" srcId="{54E3173C-03BD-4A3E-A9D2-365C58CB9FE2}" destId="{691C1653-E1E1-4534-A205-72452AE222DF}" srcOrd="0" destOrd="0" presId="urn:microsoft.com/office/officeart/2005/8/layout/chevron2"/>
    <dgm:cxn modelId="{6A8A4C8F-C826-4064-8074-AA9A266FCDAE}" srcId="{CBC57F18-CB21-4E3A-8D71-95676358C41F}" destId="{C9937BBC-B99C-49EF-87A5-BAE72974E66A}" srcOrd="2" destOrd="0" parTransId="{CC5A0B53-B45B-446F-A140-4B2E8EE68C60}" sibTransId="{EA46BBB9-FE0F-4892-9589-9426D073AAD4}"/>
    <dgm:cxn modelId="{DE6AFFA9-1701-4AC2-8D75-4290B352DE30}" type="presOf" srcId="{657CEB67-82D3-4502-8989-64E645B3C24C}" destId="{0A9A731A-43FB-42B3-B05A-24907D761206}" srcOrd="0" destOrd="0" presId="urn:microsoft.com/office/officeart/2005/8/layout/chevron2"/>
    <dgm:cxn modelId="{756C1DB2-B9FB-4811-95BF-8F999C18B0A9}" srcId="{4F1A324D-A74E-4785-9196-6ECE78F469E8}" destId="{F409F5AA-C713-4A83-A94F-C8AA979EA847}" srcOrd="2" destOrd="0" parTransId="{4CDA27E3-617F-4E92-BDD0-3620A93FCE1D}" sibTransId="{E4A7DD88-859D-42DD-9452-2CC4297F814E}"/>
    <dgm:cxn modelId="{B3BAD3BB-5879-4F35-A9DE-71AED26B81C1}" srcId="{657CEB67-82D3-4502-8989-64E645B3C24C}" destId="{F6280A28-2A10-4AA5-929C-065CA60A3A0E}" srcOrd="1" destOrd="0" parTransId="{B5E02DD5-8CC6-4E3A-81B9-4BD0D9499635}" sibTransId="{FFD66E08-4E61-4098-8BC2-29DD108ABA05}"/>
    <dgm:cxn modelId="{A0D82EBC-FBD0-45FD-A81F-83DEC61BF410}" srcId="{4F1A324D-A74E-4785-9196-6ECE78F469E8}" destId="{657CEB67-82D3-4502-8989-64E645B3C24C}" srcOrd="0" destOrd="0" parTransId="{514F25D0-D2C3-4DC0-A7EA-1DDB2223F0D9}" sibTransId="{6CFC5445-4447-4FFC-8C86-EAFC30925DF3}"/>
    <dgm:cxn modelId="{42349EC8-F29F-466D-8D42-B9E82245F1FA}" type="presOf" srcId="{AD5CEE81-6D2D-41AC-B5D7-CA47EDAC388A}" destId="{691C1653-E1E1-4534-A205-72452AE222DF}" srcOrd="0" destOrd="1" presId="urn:microsoft.com/office/officeart/2005/8/layout/chevron2"/>
    <dgm:cxn modelId="{3C2EBCC9-17C2-4715-8CE3-B4EA0FA1508E}" type="presOf" srcId="{3A78292A-3956-4CC1-8445-34641EA49E2A}" destId="{DB1081F3-343F-4267-B4FA-EED53C4F23B3}" srcOrd="0" destOrd="1" presId="urn:microsoft.com/office/officeart/2005/8/layout/chevron2"/>
    <dgm:cxn modelId="{35E818CD-CDD0-412D-AC27-A297FAF2FCD5}" type="presOf" srcId="{F6280A28-2A10-4AA5-929C-065CA60A3A0E}" destId="{31D3DEEA-835C-45C3-AA1E-1C727105B056}" srcOrd="0" destOrd="1" presId="urn:microsoft.com/office/officeart/2005/8/layout/chevron2"/>
    <dgm:cxn modelId="{DA7B8FD1-77B8-4567-93EA-AFBFEB51ACB7}" type="presOf" srcId="{F409F5AA-C713-4A83-A94F-C8AA979EA847}" destId="{5506854E-BA0E-45EA-A6EE-9863BDCB1C30}" srcOrd="0" destOrd="0" presId="urn:microsoft.com/office/officeart/2005/8/layout/chevron2"/>
    <dgm:cxn modelId="{1AC9BFE7-378A-4A0F-A9E2-2A1B120299D4}" type="presOf" srcId="{05B5D189-A35D-462A-BB0C-3E494645562B}" destId="{31D3DEEA-835C-45C3-AA1E-1C727105B056}" srcOrd="0" destOrd="0" presId="urn:microsoft.com/office/officeart/2005/8/layout/chevron2"/>
    <dgm:cxn modelId="{7E93A6EA-E162-4D10-AE83-5B6C41473B6D}" srcId="{657CEB67-82D3-4502-8989-64E645B3C24C}" destId="{05B5D189-A35D-462A-BB0C-3E494645562B}" srcOrd="0" destOrd="0" parTransId="{6626BF6B-8B5C-42BA-976F-67FEACE643FF}" sibTransId="{A6CD4761-30B6-47BB-AC71-E8DBB81BA045}"/>
    <dgm:cxn modelId="{64C38BF1-D82B-4EC0-A259-C33118844083}" srcId="{F409F5AA-C713-4A83-A94F-C8AA979EA847}" destId="{3A78292A-3956-4CC1-8445-34641EA49E2A}" srcOrd="1" destOrd="0" parTransId="{DB059E7D-86E8-4106-BAC2-3E153FF0AACD}" sibTransId="{121C4E46-3CC9-4C71-96A4-8EB278BE4DD3}"/>
    <dgm:cxn modelId="{68D32F25-39A7-43BB-BA68-9C849ACEA7F7}" type="presParOf" srcId="{8D8CE6D2-55DA-4837-9D0F-2620A369CD3B}" destId="{7074B5D7-2A35-4344-BE88-9974DC664B2E}" srcOrd="0" destOrd="0" presId="urn:microsoft.com/office/officeart/2005/8/layout/chevron2"/>
    <dgm:cxn modelId="{7368F599-554B-4E83-8FFB-FD435C19E96D}" type="presParOf" srcId="{7074B5D7-2A35-4344-BE88-9974DC664B2E}" destId="{0A9A731A-43FB-42B3-B05A-24907D761206}" srcOrd="0" destOrd="0" presId="urn:microsoft.com/office/officeart/2005/8/layout/chevron2"/>
    <dgm:cxn modelId="{612B0FE5-D17B-44E7-B900-01A10D9800CE}" type="presParOf" srcId="{7074B5D7-2A35-4344-BE88-9974DC664B2E}" destId="{31D3DEEA-835C-45C3-AA1E-1C727105B056}" srcOrd="1" destOrd="0" presId="urn:microsoft.com/office/officeart/2005/8/layout/chevron2"/>
    <dgm:cxn modelId="{B37A708D-DFEC-4B10-8F3A-F31B12579332}" type="presParOf" srcId="{8D8CE6D2-55DA-4837-9D0F-2620A369CD3B}" destId="{9A74E5BF-F2BE-4C8C-9555-E9772917EC37}" srcOrd="1" destOrd="0" presId="urn:microsoft.com/office/officeart/2005/8/layout/chevron2"/>
    <dgm:cxn modelId="{13F82823-D393-4BAF-BEEE-69560D1EEA39}" type="presParOf" srcId="{8D8CE6D2-55DA-4837-9D0F-2620A369CD3B}" destId="{2FDB8D08-88B8-4327-87D3-56A38B7A8F9B}" srcOrd="2" destOrd="0" presId="urn:microsoft.com/office/officeart/2005/8/layout/chevron2"/>
    <dgm:cxn modelId="{B7654009-07F3-4E9B-A06E-E95A70CD28C3}" type="presParOf" srcId="{2FDB8D08-88B8-4327-87D3-56A38B7A8F9B}" destId="{D969C4E7-9ECE-4A90-AC23-85F801B16BE9}" srcOrd="0" destOrd="0" presId="urn:microsoft.com/office/officeart/2005/8/layout/chevron2"/>
    <dgm:cxn modelId="{71C097A9-5405-48AB-9E3F-3FB9439866D9}" type="presParOf" srcId="{2FDB8D08-88B8-4327-87D3-56A38B7A8F9B}" destId="{691C1653-E1E1-4534-A205-72452AE222DF}" srcOrd="1" destOrd="0" presId="urn:microsoft.com/office/officeart/2005/8/layout/chevron2"/>
    <dgm:cxn modelId="{71F10132-4618-42AE-97AF-6BD1E349176B}" type="presParOf" srcId="{8D8CE6D2-55DA-4837-9D0F-2620A369CD3B}" destId="{96B1487A-AA43-4FDB-B430-6FEED3D7225D}" srcOrd="3" destOrd="0" presId="urn:microsoft.com/office/officeart/2005/8/layout/chevron2"/>
    <dgm:cxn modelId="{9C264D00-C202-4C87-9AE8-B52DAD21F17C}" type="presParOf" srcId="{8D8CE6D2-55DA-4837-9D0F-2620A369CD3B}" destId="{A561DBDC-9543-400C-AEA0-7AF7E9BC31DF}" srcOrd="4" destOrd="0" presId="urn:microsoft.com/office/officeart/2005/8/layout/chevron2"/>
    <dgm:cxn modelId="{909C21E5-A1B9-4106-AE10-D3CDE12583A5}" type="presParOf" srcId="{A561DBDC-9543-400C-AEA0-7AF7E9BC31DF}" destId="{5506854E-BA0E-45EA-A6EE-9863BDCB1C30}" srcOrd="0" destOrd="0" presId="urn:microsoft.com/office/officeart/2005/8/layout/chevron2"/>
    <dgm:cxn modelId="{21D6E2FE-BC83-4B2D-9408-62F333ABAB21}" type="presParOf" srcId="{A561DBDC-9543-400C-AEA0-7AF7E9BC31DF}" destId="{DB1081F3-343F-4267-B4FA-EED53C4F23B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0BD93-7A29-49D3-AAEC-32B01ABF8EA2}">
      <dsp:nvSpPr>
        <dsp:cNvPr id="0" name=""/>
        <dsp:cNvSpPr/>
      </dsp:nvSpPr>
      <dsp:spPr>
        <a:xfrm>
          <a:off x="14962077" y="2163561"/>
          <a:ext cx="5731221" cy="573228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5F28F57-0069-444D-B8CB-ED8EADD6A67C}">
      <dsp:nvSpPr>
        <dsp:cNvPr id="0" name=""/>
        <dsp:cNvSpPr/>
      </dsp:nvSpPr>
      <dsp:spPr>
        <a:xfrm>
          <a:off x="15152372" y="2354671"/>
          <a:ext cx="5350632" cy="5350062"/>
        </a:xfrm>
        <a:prstGeom prst="ellipse">
          <a:avLst/>
        </a:prstGeom>
        <a:solidFill>
          <a:srgbClr val="00518E"/>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dirty="0"/>
            <a:t>Solve the Problem</a:t>
          </a:r>
        </a:p>
      </dsp:txBody>
      <dsp:txXfrm>
        <a:off x="15917281" y="3119109"/>
        <a:ext cx="3820814" cy="3821186"/>
      </dsp:txXfrm>
    </dsp:sp>
    <dsp:sp modelId="{8C7DA689-2363-4914-BD17-AC3871104DBC}">
      <dsp:nvSpPr>
        <dsp:cNvPr id="0" name=""/>
        <dsp:cNvSpPr/>
      </dsp:nvSpPr>
      <dsp:spPr>
        <a:xfrm rot="2700000">
          <a:off x="9045598" y="2170491"/>
          <a:ext cx="5717417" cy="5717417"/>
        </a:xfrm>
        <a:prstGeom prst="teardrop">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DDAA61-D0A7-40AB-9A7B-115CE5CB0EEE}">
      <dsp:nvSpPr>
        <dsp:cNvPr id="0" name=""/>
        <dsp:cNvSpPr/>
      </dsp:nvSpPr>
      <dsp:spPr>
        <a:xfrm>
          <a:off x="9228990" y="2354671"/>
          <a:ext cx="5350632" cy="5350062"/>
        </a:xfrm>
        <a:prstGeom prst="ellipse">
          <a:avLst/>
        </a:prstGeom>
        <a:solidFill>
          <a:srgbClr val="005A9E">
            <a:alpha val="89804"/>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dirty="0"/>
            <a:t>Tailors Sets of Processes</a:t>
          </a:r>
        </a:p>
      </dsp:txBody>
      <dsp:txXfrm>
        <a:off x="9993899" y="3119109"/>
        <a:ext cx="3820814" cy="3821186"/>
      </dsp:txXfrm>
    </dsp:sp>
    <dsp:sp modelId="{1C70CD57-B499-4944-9B1D-67DCC9D8DBE9}">
      <dsp:nvSpPr>
        <dsp:cNvPr id="0" name=""/>
        <dsp:cNvSpPr/>
      </dsp:nvSpPr>
      <dsp:spPr>
        <a:xfrm rot="2700000">
          <a:off x="3122216" y="2170491"/>
          <a:ext cx="5717417" cy="5717417"/>
        </a:xfrm>
        <a:prstGeom prst="teardrop">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B62671-59B6-470A-8AE0-EFE6FC08DBFB}">
      <dsp:nvSpPr>
        <dsp:cNvPr id="0" name=""/>
        <dsp:cNvSpPr/>
      </dsp:nvSpPr>
      <dsp:spPr>
        <a:xfrm>
          <a:off x="3305608" y="2354671"/>
          <a:ext cx="5350632" cy="5350062"/>
        </a:xfrm>
        <a:prstGeom prst="ellipse">
          <a:avLst/>
        </a:prstGeom>
        <a:solidFill>
          <a:srgbClr val="0070C0">
            <a:alpha val="89804"/>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dirty="0"/>
            <a:t>Novel Technical Solution</a:t>
          </a:r>
        </a:p>
      </dsp:txBody>
      <dsp:txXfrm>
        <a:off x="4070518" y="3119109"/>
        <a:ext cx="3820814" cy="38211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A731A-43FB-42B3-B05A-24907D761206}">
      <dsp:nvSpPr>
        <dsp:cNvPr id="0" name=""/>
        <dsp:cNvSpPr/>
      </dsp:nvSpPr>
      <dsp:spPr>
        <a:xfrm rot="5400000">
          <a:off x="-433540" y="439467"/>
          <a:ext cx="2890267" cy="2023187"/>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Lead</a:t>
          </a:r>
        </a:p>
      </dsp:txBody>
      <dsp:txXfrm rot="-5400000">
        <a:off x="1" y="1017521"/>
        <a:ext cx="2023187" cy="867080"/>
      </dsp:txXfrm>
    </dsp:sp>
    <dsp:sp modelId="{31D3DEEA-835C-45C3-AA1E-1C727105B056}">
      <dsp:nvSpPr>
        <dsp:cNvPr id="0" name=""/>
        <dsp:cNvSpPr/>
      </dsp:nvSpPr>
      <dsp:spPr>
        <a:xfrm rot="5400000">
          <a:off x="9482956" y="-7453841"/>
          <a:ext cx="1878673" cy="16798212"/>
        </a:xfrm>
        <a:prstGeom prst="round2SameRect">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Ask questions enhance a mindset</a:t>
          </a:r>
        </a:p>
        <a:p>
          <a:pPr marL="285750" lvl="1" indent="-285750" algn="l" defTabSz="1822450">
            <a:lnSpc>
              <a:spcPct val="90000"/>
            </a:lnSpc>
            <a:spcBef>
              <a:spcPct val="0"/>
            </a:spcBef>
            <a:spcAft>
              <a:spcPct val="15000"/>
            </a:spcAft>
            <a:buChar char="•"/>
          </a:pPr>
          <a:r>
            <a:rPr lang="en-US" sz="4100" kern="1200" dirty="0"/>
            <a:t>Control your own work framework</a:t>
          </a:r>
        </a:p>
      </dsp:txBody>
      <dsp:txXfrm rot="-5400000">
        <a:off x="2023187" y="97637"/>
        <a:ext cx="16706503" cy="1695255"/>
      </dsp:txXfrm>
    </dsp:sp>
    <dsp:sp modelId="{D969C4E7-9ECE-4A90-AC23-85F801B16BE9}">
      <dsp:nvSpPr>
        <dsp:cNvPr id="0" name=""/>
        <dsp:cNvSpPr/>
      </dsp:nvSpPr>
      <dsp:spPr>
        <a:xfrm rot="5400000">
          <a:off x="-433540" y="3143423"/>
          <a:ext cx="2890267" cy="2023187"/>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Influence</a:t>
          </a:r>
        </a:p>
      </dsp:txBody>
      <dsp:txXfrm rot="-5400000">
        <a:off x="1" y="3721477"/>
        <a:ext cx="2023187" cy="867080"/>
      </dsp:txXfrm>
    </dsp:sp>
    <dsp:sp modelId="{691C1653-E1E1-4534-A205-72452AE222DF}">
      <dsp:nvSpPr>
        <dsp:cNvPr id="0" name=""/>
        <dsp:cNvSpPr/>
      </dsp:nvSpPr>
      <dsp:spPr>
        <a:xfrm rot="5400000">
          <a:off x="9482956" y="-4749886"/>
          <a:ext cx="1878673" cy="167982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Rely on other Experts</a:t>
          </a:r>
        </a:p>
        <a:p>
          <a:pPr marL="285750" lvl="1" indent="-285750" algn="l" defTabSz="1822450">
            <a:lnSpc>
              <a:spcPct val="90000"/>
            </a:lnSpc>
            <a:spcBef>
              <a:spcPct val="0"/>
            </a:spcBef>
            <a:spcAft>
              <a:spcPct val="15000"/>
            </a:spcAft>
            <a:buChar char="•"/>
          </a:pPr>
          <a:r>
            <a:rPr lang="en-US" sz="4100" kern="1200" dirty="0"/>
            <a:t>Authority must be earned by influence</a:t>
          </a:r>
        </a:p>
        <a:p>
          <a:pPr marL="285750" lvl="1" indent="-285750" algn="l" defTabSz="1822450">
            <a:lnSpc>
              <a:spcPct val="90000"/>
            </a:lnSpc>
            <a:spcBef>
              <a:spcPct val="0"/>
            </a:spcBef>
            <a:spcAft>
              <a:spcPct val="15000"/>
            </a:spcAft>
            <a:buChar char="•"/>
          </a:pPr>
          <a:r>
            <a:rPr lang="en-US" sz="4100" kern="1200" dirty="0"/>
            <a:t>Ask questions that clarify a mindset</a:t>
          </a:r>
        </a:p>
      </dsp:txBody>
      <dsp:txXfrm rot="-5400000">
        <a:off x="2023187" y="2801592"/>
        <a:ext cx="16706503" cy="1695255"/>
      </dsp:txXfrm>
    </dsp:sp>
    <dsp:sp modelId="{5506854E-BA0E-45EA-A6EE-9863BDCB1C30}">
      <dsp:nvSpPr>
        <dsp:cNvPr id="0" name=""/>
        <dsp:cNvSpPr/>
      </dsp:nvSpPr>
      <dsp:spPr>
        <a:xfrm rot="5400000">
          <a:off x="-433540" y="5847379"/>
          <a:ext cx="2890267" cy="2023187"/>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Act</a:t>
          </a:r>
        </a:p>
      </dsp:txBody>
      <dsp:txXfrm rot="-5400000">
        <a:off x="1" y="6425433"/>
        <a:ext cx="2023187" cy="867080"/>
      </dsp:txXfrm>
    </dsp:sp>
    <dsp:sp modelId="{DB1081F3-343F-4267-B4FA-EED53C4F23B3}">
      <dsp:nvSpPr>
        <dsp:cNvPr id="0" name=""/>
        <dsp:cNvSpPr/>
      </dsp:nvSpPr>
      <dsp:spPr>
        <a:xfrm rot="5400000">
          <a:off x="9482956" y="-2045930"/>
          <a:ext cx="1878673" cy="167982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Identify Common Goals – One Tagline</a:t>
          </a:r>
        </a:p>
        <a:p>
          <a:pPr marL="285750" lvl="1" indent="-285750" algn="l" defTabSz="1822450">
            <a:lnSpc>
              <a:spcPct val="90000"/>
            </a:lnSpc>
            <a:spcBef>
              <a:spcPct val="0"/>
            </a:spcBef>
            <a:spcAft>
              <a:spcPct val="15000"/>
            </a:spcAft>
            <a:buChar char="•"/>
          </a:pPr>
          <a:r>
            <a:rPr lang="en-US" sz="4100" kern="1200" dirty="0"/>
            <a:t>Identify Stakeholders – List them</a:t>
          </a:r>
        </a:p>
        <a:p>
          <a:pPr marL="285750" lvl="1" indent="-285750" algn="l" defTabSz="1822450">
            <a:lnSpc>
              <a:spcPct val="90000"/>
            </a:lnSpc>
            <a:spcBef>
              <a:spcPct val="0"/>
            </a:spcBef>
            <a:spcAft>
              <a:spcPct val="15000"/>
            </a:spcAft>
            <a:buChar char="•"/>
          </a:pPr>
          <a:r>
            <a:rPr lang="en-US" sz="4100" kern="1200" dirty="0"/>
            <a:t>Identify Stakeholder Alignments to Goals – List them</a:t>
          </a:r>
        </a:p>
      </dsp:txBody>
      <dsp:txXfrm rot="-5400000">
        <a:off x="2023187" y="5505548"/>
        <a:ext cx="16706503" cy="16952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A731A-43FB-42B3-B05A-24907D761206}">
      <dsp:nvSpPr>
        <dsp:cNvPr id="0" name=""/>
        <dsp:cNvSpPr/>
      </dsp:nvSpPr>
      <dsp:spPr>
        <a:xfrm rot="5400000">
          <a:off x="-524279" y="533527"/>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Lead</a:t>
          </a:r>
        </a:p>
      </dsp:txBody>
      <dsp:txXfrm rot="-5400000">
        <a:off x="1" y="1232566"/>
        <a:ext cx="2446638" cy="1048559"/>
      </dsp:txXfrm>
    </dsp:sp>
    <dsp:sp modelId="{31D3DEEA-835C-45C3-AA1E-1C727105B056}">
      <dsp:nvSpPr>
        <dsp:cNvPr id="0" name=""/>
        <dsp:cNvSpPr/>
      </dsp:nvSpPr>
      <dsp:spPr>
        <a:xfrm rot="5400000">
          <a:off x="9498079" y="-7042194"/>
          <a:ext cx="2271878" cy="16374761"/>
        </a:xfrm>
        <a:prstGeom prst="round2SameRect">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Ask questions enhance a mindset</a:t>
          </a:r>
        </a:p>
        <a:p>
          <a:pPr marL="285750" lvl="1" indent="-285750" algn="l" defTabSz="1822450">
            <a:lnSpc>
              <a:spcPct val="90000"/>
            </a:lnSpc>
            <a:spcBef>
              <a:spcPct val="0"/>
            </a:spcBef>
            <a:spcAft>
              <a:spcPct val="15000"/>
            </a:spcAft>
            <a:buChar char="•"/>
          </a:pPr>
          <a:r>
            <a:rPr lang="en-US" sz="4100" kern="1200" dirty="0"/>
            <a:t>Control your own work framework</a:t>
          </a:r>
        </a:p>
      </dsp:txBody>
      <dsp:txXfrm rot="-5400000">
        <a:off x="2446638" y="120151"/>
        <a:ext cx="16263857" cy="2050070"/>
      </dsp:txXfrm>
    </dsp:sp>
    <dsp:sp modelId="{D969C4E7-9ECE-4A90-AC23-85F801B16BE9}">
      <dsp:nvSpPr>
        <dsp:cNvPr id="0" name=""/>
        <dsp:cNvSpPr/>
      </dsp:nvSpPr>
      <dsp:spPr>
        <a:xfrm rot="5400000">
          <a:off x="-524279" y="3843980"/>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Influence</a:t>
          </a:r>
        </a:p>
      </dsp:txBody>
      <dsp:txXfrm rot="-5400000">
        <a:off x="1" y="4543019"/>
        <a:ext cx="2446638" cy="1048559"/>
      </dsp:txXfrm>
    </dsp:sp>
    <dsp:sp modelId="{691C1653-E1E1-4534-A205-72452AE222DF}">
      <dsp:nvSpPr>
        <dsp:cNvPr id="0" name=""/>
        <dsp:cNvSpPr/>
      </dsp:nvSpPr>
      <dsp:spPr>
        <a:xfrm rot="5400000">
          <a:off x="9498079" y="-3731740"/>
          <a:ext cx="2271878" cy="163747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Rely on other Experts</a:t>
          </a:r>
        </a:p>
        <a:p>
          <a:pPr marL="285750" lvl="1" indent="-285750" algn="l" defTabSz="1822450">
            <a:lnSpc>
              <a:spcPct val="90000"/>
            </a:lnSpc>
            <a:spcBef>
              <a:spcPct val="0"/>
            </a:spcBef>
            <a:spcAft>
              <a:spcPct val="15000"/>
            </a:spcAft>
            <a:buChar char="•"/>
          </a:pPr>
          <a:r>
            <a:rPr lang="en-US" sz="4100" kern="1200" dirty="0"/>
            <a:t>Authority must be earned by influence</a:t>
          </a:r>
        </a:p>
        <a:p>
          <a:pPr marL="285750" lvl="1" indent="-285750" algn="l" defTabSz="1822450">
            <a:lnSpc>
              <a:spcPct val="90000"/>
            </a:lnSpc>
            <a:spcBef>
              <a:spcPct val="0"/>
            </a:spcBef>
            <a:spcAft>
              <a:spcPct val="15000"/>
            </a:spcAft>
            <a:buChar char="•"/>
          </a:pPr>
          <a:r>
            <a:rPr lang="en-US" sz="4100" kern="1200" dirty="0"/>
            <a:t>Ask questions that clarify a mindset</a:t>
          </a:r>
        </a:p>
      </dsp:txBody>
      <dsp:txXfrm rot="-5400000">
        <a:off x="2446638" y="3430605"/>
        <a:ext cx="16263857" cy="2050070"/>
      </dsp:txXfrm>
    </dsp:sp>
    <dsp:sp modelId="{5506854E-BA0E-45EA-A6EE-9863BDCB1C30}">
      <dsp:nvSpPr>
        <dsp:cNvPr id="0" name=""/>
        <dsp:cNvSpPr/>
      </dsp:nvSpPr>
      <dsp:spPr>
        <a:xfrm rot="5400000">
          <a:off x="-524279" y="7154434"/>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Act</a:t>
          </a:r>
        </a:p>
      </dsp:txBody>
      <dsp:txXfrm rot="-5400000">
        <a:off x="1" y="7853473"/>
        <a:ext cx="2446638" cy="1048559"/>
      </dsp:txXfrm>
    </dsp:sp>
    <dsp:sp modelId="{DB1081F3-343F-4267-B4FA-EED53C4F23B3}">
      <dsp:nvSpPr>
        <dsp:cNvPr id="0" name=""/>
        <dsp:cNvSpPr/>
      </dsp:nvSpPr>
      <dsp:spPr>
        <a:xfrm rot="5400000">
          <a:off x="9498079" y="-421286"/>
          <a:ext cx="2271878" cy="163747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Identify Common Goals – One Tagline</a:t>
          </a:r>
        </a:p>
        <a:p>
          <a:pPr marL="285750" lvl="1" indent="-285750" algn="l" defTabSz="1600200">
            <a:lnSpc>
              <a:spcPct val="90000"/>
            </a:lnSpc>
            <a:spcBef>
              <a:spcPct val="0"/>
            </a:spcBef>
            <a:spcAft>
              <a:spcPct val="15000"/>
            </a:spcAft>
            <a:buChar char="•"/>
          </a:pPr>
          <a:r>
            <a:rPr lang="en-US" sz="3600" kern="1200" dirty="0"/>
            <a:t>Identify Stakeholders – List them</a:t>
          </a:r>
        </a:p>
        <a:p>
          <a:pPr marL="285750" lvl="1" indent="-285750" algn="l" defTabSz="1600200">
            <a:lnSpc>
              <a:spcPct val="90000"/>
            </a:lnSpc>
            <a:spcBef>
              <a:spcPct val="0"/>
            </a:spcBef>
            <a:spcAft>
              <a:spcPct val="15000"/>
            </a:spcAft>
            <a:buChar char="•"/>
          </a:pPr>
          <a:r>
            <a:rPr lang="en-US" sz="3600" kern="1200" dirty="0"/>
            <a:t>Identify Stakeholder Alignments to Goals – List them</a:t>
          </a:r>
        </a:p>
        <a:p>
          <a:pPr marL="285750" lvl="1" indent="-285750" algn="l" defTabSz="1600200">
            <a:lnSpc>
              <a:spcPct val="90000"/>
            </a:lnSpc>
            <a:spcBef>
              <a:spcPct val="0"/>
            </a:spcBef>
            <a:spcAft>
              <a:spcPct val="15000"/>
            </a:spcAft>
            <a:buChar char="•"/>
          </a:pPr>
          <a:r>
            <a:rPr lang="en-US" sz="3600" kern="1200" dirty="0"/>
            <a:t>Identify Key Artifacts (1-3)</a:t>
          </a:r>
        </a:p>
      </dsp:txBody>
      <dsp:txXfrm rot="-5400000">
        <a:off x="2446638" y="6741059"/>
        <a:ext cx="16263857" cy="20500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A731A-43FB-42B3-B05A-24907D761206}">
      <dsp:nvSpPr>
        <dsp:cNvPr id="0" name=""/>
        <dsp:cNvSpPr/>
      </dsp:nvSpPr>
      <dsp:spPr>
        <a:xfrm rot="5400000">
          <a:off x="-524279" y="533527"/>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Lead</a:t>
          </a:r>
        </a:p>
      </dsp:txBody>
      <dsp:txXfrm rot="-5400000">
        <a:off x="1" y="1232566"/>
        <a:ext cx="2446638" cy="1048559"/>
      </dsp:txXfrm>
    </dsp:sp>
    <dsp:sp modelId="{31D3DEEA-835C-45C3-AA1E-1C727105B056}">
      <dsp:nvSpPr>
        <dsp:cNvPr id="0" name=""/>
        <dsp:cNvSpPr/>
      </dsp:nvSpPr>
      <dsp:spPr>
        <a:xfrm rot="5400000">
          <a:off x="9498079" y="-7042194"/>
          <a:ext cx="2271878" cy="16374761"/>
        </a:xfrm>
        <a:prstGeom prst="round2SameRect">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Ask questions enhance a mindset</a:t>
          </a:r>
        </a:p>
        <a:p>
          <a:pPr marL="285750" lvl="1" indent="-285750" algn="l" defTabSz="1822450">
            <a:lnSpc>
              <a:spcPct val="90000"/>
            </a:lnSpc>
            <a:spcBef>
              <a:spcPct val="0"/>
            </a:spcBef>
            <a:spcAft>
              <a:spcPct val="15000"/>
            </a:spcAft>
            <a:buChar char="•"/>
          </a:pPr>
          <a:r>
            <a:rPr lang="en-US" sz="4100" kern="1200" dirty="0"/>
            <a:t>Control your own work framework</a:t>
          </a:r>
        </a:p>
        <a:p>
          <a:pPr marL="285750" lvl="1" indent="-285750" algn="l" defTabSz="1822450">
            <a:lnSpc>
              <a:spcPct val="90000"/>
            </a:lnSpc>
            <a:spcBef>
              <a:spcPct val="0"/>
            </a:spcBef>
            <a:spcAft>
              <a:spcPct val="15000"/>
            </a:spcAft>
            <a:buChar char="•"/>
          </a:pPr>
          <a:r>
            <a:rPr lang="en-US" sz="4100" kern="1200" dirty="0"/>
            <a:t>Consistent, Collaborative Message: Business Value, Key Principles</a:t>
          </a:r>
        </a:p>
      </dsp:txBody>
      <dsp:txXfrm rot="-5400000">
        <a:off x="2446638" y="120151"/>
        <a:ext cx="16263857" cy="2050070"/>
      </dsp:txXfrm>
    </dsp:sp>
    <dsp:sp modelId="{D969C4E7-9ECE-4A90-AC23-85F801B16BE9}">
      <dsp:nvSpPr>
        <dsp:cNvPr id="0" name=""/>
        <dsp:cNvSpPr/>
      </dsp:nvSpPr>
      <dsp:spPr>
        <a:xfrm rot="5400000">
          <a:off x="-524279" y="3843980"/>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Influence</a:t>
          </a:r>
        </a:p>
      </dsp:txBody>
      <dsp:txXfrm rot="-5400000">
        <a:off x="1" y="4543019"/>
        <a:ext cx="2446638" cy="1048559"/>
      </dsp:txXfrm>
    </dsp:sp>
    <dsp:sp modelId="{691C1653-E1E1-4534-A205-72452AE222DF}">
      <dsp:nvSpPr>
        <dsp:cNvPr id="0" name=""/>
        <dsp:cNvSpPr/>
      </dsp:nvSpPr>
      <dsp:spPr>
        <a:xfrm rot="5400000">
          <a:off x="9498079" y="-3731740"/>
          <a:ext cx="2271878" cy="163747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Rely on other Experts</a:t>
          </a:r>
        </a:p>
        <a:p>
          <a:pPr marL="285750" lvl="1" indent="-285750" algn="l" defTabSz="1822450">
            <a:lnSpc>
              <a:spcPct val="90000"/>
            </a:lnSpc>
            <a:spcBef>
              <a:spcPct val="0"/>
            </a:spcBef>
            <a:spcAft>
              <a:spcPct val="15000"/>
            </a:spcAft>
            <a:buChar char="•"/>
          </a:pPr>
          <a:r>
            <a:rPr lang="en-US" sz="4100" kern="1200" dirty="0"/>
            <a:t>Authority must be earned by influence</a:t>
          </a:r>
        </a:p>
        <a:p>
          <a:pPr marL="285750" lvl="1" indent="-285750" algn="l" defTabSz="1822450">
            <a:lnSpc>
              <a:spcPct val="90000"/>
            </a:lnSpc>
            <a:spcBef>
              <a:spcPct val="0"/>
            </a:spcBef>
            <a:spcAft>
              <a:spcPct val="15000"/>
            </a:spcAft>
            <a:buChar char="•"/>
          </a:pPr>
          <a:r>
            <a:rPr lang="en-US" sz="4100" kern="1200" dirty="0"/>
            <a:t>Ask questions that clarify a mindset</a:t>
          </a:r>
        </a:p>
        <a:p>
          <a:pPr marL="285750" lvl="1" indent="-285750" algn="l" defTabSz="1822450">
            <a:lnSpc>
              <a:spcPct val="90000"/>
            </a:lnSpc>
            <a:spcBef>
              <a:spcPct val="0"/>
            </a:spcBef>
            <a:spcAft>
              <a:spcPct val="15000"/>
            </a:spcAft>
            <a:buChar char="•"/>
          </a:pPr>
          <a:r>
            <a:rPr lang="en-US" sz="4100" kern="1200"/>
            <a:t>Circle Back with Stakeholders: Key Artifacts, Alignment to Goals</a:t>
          </a:r>
          <a:endParaRPr lang="en-US" sz="4100" kern="1200" dirty="0"/>
        </a:p>
      </dsp:txBody>
      <dsp:txXfrm rot="-5400000">
        <a:off x="2446638" y="3430605"/>
        <a:ext cx="16263857" cy="2050070"/>
      </dsp:txXfrm>
    </dsp:sp>
    <dsp:sp modelId="{5506854E-BA0E-45EA-A6EE-9863BDCB1C30}">
      <dsp:nvSpPr>
        <dsp:cNvPr id="0" name=""/>
        <dsp:cNvSpPr/>
      </dsp:nvSpPr>
      <dsp:spPr>
        <a:xfrm rot="5400000">
          <a:off x="-524279" y="7154434"/>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Act</a:t>
          </a:r>
        </a:p>
      </dsp:txBody>
      <dsp:txXfrm rot="-5400000">
        <a:off x="1" y="7853473"/>
        <a:ext cx="2446638" cy="1048559"/>
      </dsp:txXfrm>
    </dsp:sp>
    <dsp:sp modelId="{DB1081F3-343F-4267-B4FA-EED53C4F23B3}">
      <dsp:nvSpPr>
        <dsp:cNvPr id="0" name=""/>
        <dsp:cNvSpPr/>
      </dsp:nvSpPr>
      <dsp:spPr>
        <a:xfrm rot="5400000">
          <a:off x="9498079" y="-421286"/>
          <a:ext cx="2271878" cy="163747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Identify Common Goals – One Tagline</a:t>
          </a:r>
        </a:p>
        <a:p>
          <a:pPr marL="285750" lvl="1" indent="-285750" algn="l" defTabSz="1600200">
            <a:lnSpc>
              <a:spcPct val="90000"/>
            </a:lnSpc>
            <a:spcBef>
              <a:spcPct val="0"/>
            </a:spcBef>
            <a:spcAft>
              <a:spcPct val="15000"/>
            </a:spcAft>
            <a:buChar char="•"/>
          </a:pPr>
          <a:r>
            <a:rPr lang="en-US" sz="3600" kern="1200" dirty="0"/>
            <a:t>Identify Stakeholders – List them</a:t>
          </a:r>
        </a:p>
        <a:p>
          <a:pPr marL="285750" lvl="1" indent="-285750" algn="l" defTabSz="1600200">
            <a:lnSpc>
              <a:spcPct val="90000"/>
            </a:lnSpc>
            <a:spcBef>
              <a:spcPct val="0"/>
            </a:spcBef>
            <a:spcAft>
              <a:spcPct val="15000"/>
            </a:spcAft>
            <a:buChar char="•"/>
          </a:pPr>
          <a:r>
            <a:rPr lang="en-US" sz="3600" kern="1200" dirty="0"/>
            <a:t>Identify Stakeholder Alignments to Goals – List them</a:t>
          </a:r>
        </a:p>
        <a:p>
          <a:pPr marL="285750" lvl="1" indent="-285750" algn="l" defTabSz="1600200">
            <a:lnSpc>
              <a:spcPct val="90000"/>
            </a:lnSpc>
            <a:spcBef>
              <a:spcPct val="0"/>
            </a:spcBef>
            <a:spcAft>
              <a:spcPct val="15000"/>
            </a:spcAft>
            <a:buChar char="•"/>
          </a:pPr>
          <a:r>
            <a:rPr lang="en-US" sz="3600" kern="1200" dirty="0"/>
            <a:t>Identify Key Artifacts (1-3)</a:t>
          </a:r>
        </a:p>
      </dsp:txBody>
      <dsp:txXfrm rot="-5400000">
        <a:off x="2446638" y="6741059"/>
        <a:ext cx="16263857" cy="20500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A731A-43FB-42B3-B05A-24907D761206}">
      <dsp:nvSpPr>
        <dsp:cNvPr id="0" name=""/>
        <dsp:cNvSpPr/>
      </dsp:nvSpPr>
      <dsp:spPr>
        <a:xfrm rot="5400000">
          <a:off x="-524279" y="533527"/>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Lead</a:t>
          </a:r>
        </a:p>
      </dsp:txBody>
      <dsp:txXfrm rot="-5400000">
        <a:off x="1" y="1232566"/>
        <a:ext cx="2446638" cy="1048559"/>
      </dsp:txXfrm>
    </dsp:sp>
    <dsp:sp modelId="{31D3DEEA-835C-45C3-AA1E-1C727105B056}">
      <dsp:nvSpPr>
        <dsp:cNvPr id="0" name=""/>
        <dsp:cNvSpPr/>
      </dsp:nvSpPr>
      <dsp:spPr>
        <a:xfrm rot="5400000">
          <a:off x="9498079" y="-7042194"/>
          <a:ext cx="2271878" cy="16374761"/>
        </a:xfrm>
        <a:prstGeom prst="round2SameRect">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Ask questions enhance a mindset</a:t>
          </a:r>
        </a:p>
        <a:p>
          <a:pPr marL="285750" lvl="1" indent="-285750" algn="l" defTabSz="1422400">
            <a:lnSpc>
              <a:spcPct val="90000"/>
            </a:lnSpc>
            <a:spcBef>
              <a:spcPct val="0"/>
            </a:spcBef>
            <a:spcAft>
              <a:spcPct val="15000"/>
            </a:spcAft>
            <a:buChar char="•"/>
          </a:pPr>
          <a:r>
            <a:rPr lang="en-US" sz="3200" kern="1200" dirty="0"/>
            <a:t>Control your own work framework</a:t>
          </a:r>
        </a:p>
        <a:p>
          <a:pPr marL="285750" lvl="1" indent="-285750" algn="l" defTabSz="1422400">
            <a:lnSpc>
              <a:spcPct val="90000"/>
            </a:lnSpc>
            <a:spcBef>
              <a:spcPct val="0"/>
            </a:spcBef>
            <a:spcAft>
              <a:spcPct val="15000"/>
            </a:spcAft>
            <a:buChar char="•"/>
          </a:pPr>
          <a:r>
            <a:rPr lang="en-US" sz="3200" kern="1200" dirty="0"/>
            <a:t>Consistent, Collaborative Message: Business Value, Key Principles</a:t>
          </a:r>
        </a:p>
        <a:p>
          <a:pPr marL="285750" lvl="1" indent="-285750" algn="l" defTabSz="1422400">
            <a:lnSpc>
              <a:spcPct val="90000"/>
            </a:lnSpc>
            <a:spcBef>
              <a:spcPct val="0"/>
            </a:spcBef>
            <a:spcAft>
              <a:spcPct val="15000"/>
            </a:spcAft>
            <a:buChar char="•"/>
          </a:pPr>
          <a:r>
            <a:rPr lang="en-US" sz="3200" kern="1200" dirty="0"/>
            <a:t>Create a Business Rhythm</a:t>
          </a:r>
        </a:p>
      </dsp:txBody>
      <dsp:txXfrm rot="-5400000">
        <a:off x="2446638" y="120151"/>
        <a:ext cx="16263857" cy="2050070"/>
      </dsp:txXfrm>
    </dsp:sp>
    <dsp:sp modelId="{D969C4E7-9ECE-4A90-AC23-85F801B16BE9}">
      <dsp:nvSpPr>
        <dsp:cNvPr id="0" name=""/>
        <dsp:cNvSpPr/>
      </dsp:nvSpPr>
      <dsp:spPr>
        <a:xfrm rot="5400000">
          <a:off x="-524279" y="3843980"/>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Influence</a:t>
          </a:r>
        </a:p>
      </dsp:txBody>
      <dsp:txXfrm rot="-5400000">
        <a:off x="1" y="4543019"/>
        <a:ext cx="2446638" cy="1048559"/>
      </dsp:txXfrm>
    </dsp:sp>
    <dsp:sp modelId="{691C1653-E1E1-4534-A205-72452AE222DF}">
      <dsp:nvSpPr>
        <dsp:cNvPr id="0" name=""/>
        <dsp:cNvSpPr/>
      </dsp:nvSpPr>
      <dsp:spPr>
        <a:xfrm rot="5400000">
          <a:off x="9498079" y="-3731740"/>
          <a:ext cx="2271878" cy="163747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Rely on other Experts</a:t>
          </a:r>
        </a:p>
        <a:p>
          <a:pPr marL="285750" lvl="1" indent="-285750" algn="l" defTabSz="1422400">
            <a:lnSpc>
              <a:spcPct val="90000"/>
            </a:lnSpc>
            <a:spcBef>
              <a:spcPct val="0"/>
            </a:spcBef>
            <a:spcAft>
              <a:spcPct val="15000"/>
            </a:spcAft>
            <a:buChar char="•"/>
          </a:pPr>
          <a:r>
            <a:rPr lang="en-US" sz="3200" kern="1200" dirty="0"/>
            <a:t>Authority must be earned by influence</a:t>
          </a:r>
        </a:p>
        <a:p>
          <a:pPr marL="285750" lvl="1" indent="-285750" algn="l" defTabSz="1422400">
            <a:lnSpc>
              <a:spcPct val="90000"/>
            </a:lnSpc>
            <a:spcBef>
              <a:spcPct val="0"/>
            </a:spcBef>
            <a:spcAft>
              <a:spcPct val="15000"/>
            </a:spcAft>
            <a:buChar char="•"/>
          </a:pPr>
          <a:r>
            <a:rPr lang="en-US" sz="3200" kern="1200" dirty="0"/>
            <a:t>Ask questions that clarify a mindset</a:t>
          </a:r>
        </a:p>
        <a:p>
          <a:pPr marL="285750" lvl="1" indent="-285750" algn="l" defTabSz="1422400">
            <a:lnSpc>
              <a:spcPct val="90000"/>
            </a:lnSpc>
            <a:spcBef>
              <a:spcPct val="0"/>
            </a:spcBef>
            <a:spcAft>
              <a:spcPct val="15000"/>
            </a:spcAft>
            <a:buChar char="•"/>
          </a:pPr>
          <a:r>
            <a:rPr lang="en-US" sz="3200" kern="1200" dirty="0"/>
            <a:t>Circle Back with Stakeholders: Key Artifacts, Alignment to Goals</a:t>
          </a:r>
        </a:p>
        <a:p>
          <a:pPr marL="285750" lvl="1" indent="-285750" algn="l" defTabSz="1422400">
            <a:lnSpc>
              <a:spcPct val="90000"/>
            </a:lnSpc>
            <a:spcBef>
              <a:spcPct val="0"/>
            </a:spcBef>
            <a:spcAft>
              <a:spcPct val="15000"/>
            </a:spcAft>
            <a:buChar char="•"/>
          </a:pPr>
          <a:r>
            <a:rPr lang="en-US" sz="3200" kern="1200" dirty="0"/>
            <a:t>Review Meeting Goals and Frequency with Stakeholders</a:t>
          </a:r>
        </a:p>
      </dsp:txBody>
      <dsp:txXfrm rot="-5400000">
        <a:off x="2446638" y="3430605"/>
        <a:ext cx="16263857" cy="2050070"/>
      </dsp:txXfrm>
    </dsp:sp>
    <dsp:sp modelId="{5506854E-BA0E-45EA-A6EE-9863BDCB1C30}">
      <dsp:nvSpPr>
        <dsp:cNvPr id="0" name=""/>
        <dsp:cNvSpPr/>
      </dsp:nvSpPr>
      <dsp:spPr>
        <a:xfrm rot="5400000">
          <a:off x="-524279" y="7154434"/>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Act</a:t>
          </a:r>
        </a:p>
      </dsp:txBody>
      <dsp:txXfrm rot="-5400000">
        <a:off x="1" y="7853473"/>
        <a:ext cx="2446638" cy="1048559"/>
      </dsp:txXfrm>
    </dsp:sp>
    <dsp:sp modelId="{DB1081F3-343F-4267-B4FA-EED53C4F23B3}">
      <dsp:nvSpPr>
        <dsp:cNvPr id="0" name=""/>
        <dsp:cNvSpPr/>
      </dsp:nvSpPr>
      <dsp:spPr>
        <a:xfrm rot="5400000">
          <a:off x="9498079" y="-421286"/>
          <a:ext cx="2271878" cy="163747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Identify Common Goals – One Tagline</a:t>
          </a:r>
        </a:p>
        <a:p>
          <a:pPr marL="285750" lvl="1" indent="-285750" algn="l" defTabSz="1422400">
            <a:lnSpc>
              <a:spcPct val="90000"/>
            </a:lnSpc>
            <a:spcBef>
              <a:spcPct val="0"/>
            </a:spcBef>
            <a:spcAft>
              <a:spcPct val="15000"/>
            </a:spcAft>
            <a:buChar char="•"/>
          </a:pPr>
          <a:r>
            <a:rPr lang="en-US" sz="3200" kern="1200" dirty="0"/>
            <a:t>Identify Stakeholders – List them</a:t>
          </a:r>
        </a:p>
        <a:p>
          <a:pPr marL="285750" lvl="1" indent="-285750" algn="l" defTabSz="1422400">
            <a:lnSpc>
              <a:spcPct val="90000"/>
            </a:lnSpc>
            <a:spcBef>
              <a:spcPct val="0"/>
            </a:spcBef>
            <a:spcAft>
              <a:spcPct val="15000"/>
            </a:spcAft>
            <a:buChar char="•"/>
          </a:pPr>
          <a:r>
            <a:rPr lang="en-US" sz="3200" kern="1200" dirty="0"/>
            <a:t>Identify Stakeholder Alignments to Goals – List them</a:t>
          </a:r>
        </a:p>
        <a:p>
          <a:pPr marL="285750" lvl="1" indent="-285750" algn="l" defTabSz="1422400">
            <a:lnSpc>
              <a:spcPct val="90000"/>
            </a:lnSpc>
            <a:spcBef>
              <a:spcPct val="0"/>
            </a:spcBef>
            <a:spcAft>
              <a:spcPct val="15000"/>
            </a:spcAft>
            <a:buChar char="•"/>
          </a:pPr>
          <a:r>
            <a:rPr lang="en-US" sz="3200" kern="1200" dirty="0"/>
            <a:t>Identify Key Artifacts (1-3)</a:t>
          </a:r>
        </a:p>
        <a:p>
          <a:pPr marL="285750" lvl="1" indent="-285750" algn="l" defTabSz="1422400">
            <a:lnSpc>
              <a:spcPct val="90000"/>
            </a:lnSpc>
            <a:spcBef>
              <a:spcPct val="0"/>
            </a:spcBef>
            <a:spcAft>
              <a:spcPct val="15000"/>
            </a:spcAft>
            <a:buChar char="•"/>
          </a:pPr>
          <a:r>
            <a:rPr lang="en-US" sz="3200" kern="1200" dirty="0"/>
            <a:t>Identify Goal for Meeting – What is the Purpose and Desired Result </a:t>
          </a:r>
        </a:p>
      </dsp:txBody>
      <dsp:txXfrm rot="-5400000">
        <a:off x="2446638" y="6741059"/>
        <a:ext cx="16263857" cy="20500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A731A-43FB-42B3-B05A-24907D761206}">
      <dsp:nvSpPr>
        <dsp:cNvPr id="0" name=""/>
        <dsp:cNvSpPr/>
      </dsp:nvSpPr>
      <dsp:spPr>
        <a:xfrm rot="5400000">
          <a:off x="-524279" y="533527"/>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Lead</a:t>
          </a:r>
        </a:p>
      </dsp:txBody>
      <dsp:txXfrm rot="-5400000">
        <a:off x="1" y="1232566"/>
        <a:ext cx="2446638" cy="1048559"/>
      </dsp:txXfrm>
    </dsp:sp>
    <dsp:sp modelId="{31D3DEEA-835C-45C3-AA1E-1C727105B056}">
      <dsp:nvSpPr>
        <dsp:cNvPr id="0" name=""/>
        <dsp:cNvSpPr/>
      </dsp:nvSpPr>
      <dsp:spPr>
        <a:xfrm rot="5400000">
          <a:off x="9498079" y="-7042194"/>
          <a:ext cx="2271878" cy="16374761"/>
        </a:xfrm>
        <a:prstGeom prst="round2SameRect">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Ask questions enhance a mindset</a:t>
          </a:r>
        </a:p>
        <a:p>
          <a:pPr marL="228600" lvl="1" indent="-228600" algn="l" defTabSz="1066800">
            <a:lnSpc>
              <a:spcPct val="90000"/>
            </a:lnSpc>
            <a:spcBef>
              <a:spcPct val="0"/>
            </a:spcBef>
            <a:spcAft>
              <a:spcPct val="15000"/>
            </a:spcAft>
            <a:buChar char="•"/>
          </a:pPr>
          <a:r>
            <a:rPr lang="en-US" sz="2400" kern="1200" dirty="0"/>
            <a:t>Control your own work framework</a:t>
          </a:r>
        </a:p>
        <a:p>
          <a:pPr marL="228600" lvl="1" indent="-228600" algn="l" defTabSz="1066800">
            <a:lnSpc>
              <a:spcPct val="90000"/>
            </a:lnSpc>
            <a:spcBef>
              <a:spcPct val="0"/>
            </a:spcBef>
            <a:spcAft>
              <a:spcPct val="15000"/>
            </a:spcAft>
            <a:buChar char="•"/>
          </a:pPr>
          <a:r>
            <a:rPr lang="en-US" sz="2400" kern="1200" dirty="0"/>
            <a:t>Consistent, Collaborative Message: Business Value, Key Principles</a:t>
          </a:r>
        </a:p>
        <a:p>
          <a:pPr marL="228600" lvl="1" indent="-228600" algn="l" defTabSz="1066800">
            <a:lnSpc>
              <a:spcPct val="90000"/>
            </a:lnSpc>
            <a:spcBef>
              <a:spcPct val="0"/>
            </a:spcBef>
            <a:spcAft>
              <a:spcPct val="15000"/>
            </a:spcAft>
            <a:buChar char="•"/>
          </a:pPr>
          <a:r>
            <a:rPr lang="en-US" sz="2400" kern="1200" dirty="0"/>
            <a:t>Create a Business Rhythm</a:t>
          </a:r>
        </a:p>
      </dsp:txBody>
      <dsp:txXfrm rot="-5400000">
        <a:off x="2446638" y="120151"/>
        <a:ext cx="16263857" cy="2050070"/>
      </dsp:txXfrm>
    </dsp:sp>
    <dsp:sp modelId="{D969C4E7-9ECE-4A90-AC23-85F801B16BE9}">
      <dsp:nvSpPr>
        <dsp:cNvPr id="0" name=""/>
        <dsp:cNvSpPr/>
      </dsp:nvSpPr>
      <dsp:spPr>
        <a:xfrm rot="5400000">
          <a:off x="-524279" y="3843980"/>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Influence</a:t>
          </a:r>
        </a:p>
      </dsp:txBody>
      <dsp:txXfrm rot="-5400000">
        <a:off x="1" y="4543019"/>
        <a:ext cx="2446638" cy="1048559"/>
      </dsp:txXfrm>
    </dsp:sp>
    <dsp:sp modelId="{691C1653-E1E1-4534-A205-72452AE222DF}">
      <dsp:nvSpPr>
        <dsp:cNvPr id="0" name=""/>
        <dsp:cNvSpPr/>
      </dsp:nvSpPr>
      <dsp:spPr>
        <a:xfrm rot="5400000">
          <a:off x="9498079" y="-3731740"/>
          <a:ext cx="2271878" cy="163747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Rely on other Experts</a:t>
          </a:r>
        </a:p>
        <a:p>
          <a:pPr marL="228600" lvl="1" indent="-228600" algn="l" defTabSz="1066800">
            <a:lnSpc>
              <a:spcPct val="90000"/>
            </a:lnSpc>
            <a:spcBef>
              <a:spcPct val="0"/>
            </a:spcBef>
            <a:spcAft>
              <a:spcPct val="15000"/>
            </a:spcAft>
            <a:buChar char="•"/>
          </a:pPr>
          <a:r>
            <a:rPr lang="en-US" sz="2400" kern="1200" dirty="0"/>
            <a:t>Authority must be earned by influence</a:t>
          </a:r>
        </a:p>
        <a:p>
          <a:pPr marL="228600" lvl="1" indent="-228600" algn="l" defTabSz="1066800">
            <a:lnSpc>
              <a:spcPct val="90000"/>
            </a:lnSpc>
            <a:spcBef>
              <a:spcPct val="0"/>
            </a:spcBef>
            <a:spcAft>
              <a:spcPct val="15000"/>
            </a:spcAft>
            <a:buChar char="•"/>
          </a:pPr>
          <a:r>
            <a:rPr lang="en-US" sz="2400" kern="1200" dirty="0"/>
            <a:t>Ask questions that clarify a mindset</a:t>
          </a:r>
        </a:p>
        <a:p>
          <a:pPr marL="228600" lvl="1" indent="-228600" algn="l" defTabSz="1066800">
            <a:lnSpc>
              <a:spcPct val="90000"/>
            </a:lnSpc>
            <a:spcBef>
              <a:spcPct val="0"/>
            </a:spcBef>
            <a:spcAft>
              <a:spcPct val="15000"/>
            </a:spcAft>
            <a:buChar char="•"/>
          </a:pPr>
          <a:r>
            <a:rPr lang="en-US" sz="2400" kern="1200" dirty="0"/>
            <a:t>Circle Back with Stakeholders: Key Artifacts, Alignment to Goals</a:t>
          </a:r>
        </a:p>
        <a:p>
          <a:pPr marL="228600" lvl="1" indent="-228600" algn="l" defTabSz="1066800">
            <a:lnSpc>
              <a:spcPct val="90000"/>
            </a:lnSpc>
            <a:spcBef>
              <a:spcPct val="0"/>
            </a:spcBef>
            <a:spcAft>
              <a:spcPct val="15000"/>
            </a:spcAft>
            <a:buChar char="•"/>
          </a:pPr>
          <a:r>
            <a:rPr lang="en-US" sz="2400" kern="1200" dirty="0"/>
            <a:t>Review Meeting Goals and Frequency with Stakeholders</a:t>
          </a:r>
        </a:p>
      </dsp:txBody>
      <dsp:txXfrm rot="-5400000">
        <a:off x="2446638" y="3430605"/>
        <a:ext cx="16263857" cy="2050070"/>
      </dsp:txXfrm>
    </dsp:sp>
    <dsp:sp modelId="{5506854E-BA0E-45EA-A6EE-9863BDCB1C30}">
      <dsp:nvSpPr>
        <dsp:cNvPr id="0" name=""/>
        <dsp:cNvSpPr/>
      </dsp:nvSpPr>
      <dsp:spPr>
        <a:xfrm rot="5400000">
          <a:off x="-524279" y="7154434"/>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Act</a:t>
          </a:r>
        </a:p>
      </dsp:txBody>
      <dsp:txXfrm rot="-5400000">
        <a:off x="1" y="7853473"/>
        <a:ext cx="2446638" cy="1048559"/>
      </dsp:txXfrm>
    </dsp:sp>
    <dsp:sp modelId="{DB1081F3-343F-4267-B4FA-EED53C4F23B3}">
      <dsp:nvSpPr>
        <dsp:cNvPr id="0" name=""/>
        <dsp:cNvSpPr/>
      </dsp:nvSpPr>
      <dsp:spPr>
        <a:xfrm rot="5400000">
          <a:off x="9498079" y="-421286"/>
          <a:ext cx="2271878" cy="163747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Identify Common Goals – One Tagline</a:t>
          </a:r>
        </a:p>
        <a:p>
          <a:pPr marL="228600" lvl="1" indent="-228600" algn="l" defTabSz="1066800">
            <a:lnSpc>
              <a:spcPct val="90000"/>
            </a:lnSpc>
            <a:spcBef>
              <a:spcPct val="0"/>
            </a:spcBef>
            <a:spcAft>
              <a:spcPct val="15000"/>
            </a:spcAft>
            <a:buChar char="•"/>
          </a:pPr>
          <a:r>
            <a:rPr lang="en-US" sz="2400" kern="1200" dirty="0"/>
            <a:t>Identify Stakeholders – List them</a:t>
          </a:r>
        </a:p>
        <a:p>
          <a:pPr marL="228600" lvl="1" indent="-228600" algn="l" defTabSz="1066800">
            <a:lnSpc>
              <a:spcPct val="90000"/>
            </a:lnSpc>
            <a:spcBef>
              <a:spcPct val="0"/>
            </a:spcBef>
            <a:spcAft>
              <a:spcPct val="15000"/>
            </a:spcAft>
            <a:buChar char="•"/>
          </a:pPr>
          <a:r>
            <a:rPr lang="en-US" sz="2400" kern="1200" dirty="0"/>
            <a:t>Identify Stakeholder Alignments to Goals – List them</a:t>
          </a:r>
        </a:p>
        <a:p>
          <a:pPr marL="228600" lvl="1" indent="-228600" algn="l" defTabSz="1066800">
            <a:lnSpc>
              <a:spcPct val="90000"/>
            </a:lnSpc>
            <a:spcBef>
              <a:spcPct val="0"/>
            </a:spcBef>
            <a:spcAft>
              <a:spcPct val="15000"/>
            </a:spcAft>
            <a:buChar char="•"/>
          </a:pPr>
          <a:r>
            <a:rPr lang="en-US" sz="2400" kern="1200" dirty="0"/>
            <a:t>Identify Key Artifacts (1-3)</a:t>
          </a:r>
        </a:p>
        <a:p>
          <a:pPr marL="228600" lvl="1" indent="-228600" algn="l" defTabSz="1066800">
            <a:lnSpc>
              <a:spcPct val="90000"/>
            </a:lnSpc>
            <a:spcBef>
              <a:spcPct val="0"/>
            </a:spcBef>
            <a:spcAft>
              <a:spcPct val="15000"/>
            </a:spcAft>
            <a:buChar char="•"/>
          </a:pPr>
          <a:r>
            <a:rPr lang="en-US" sz="2400" kern="1200" dirty="0"/>
            <a:t>Identify Goal for Meeting – What is the Purpose and Desired Result </a:t>
          </a:r>
        </a:p>
        <a:p>
          <a:pPr marL="228600" lvl="1" indent="-228600" algn="l" defTabSz="1066800">
            <a:lnSpc>
              <a:spcPct val="90000"/>
            </a:lnSpc>
            <a:spcBef>
              <a:spcPct val="0"/>
            </a:spcBef>
            <a:spcAft>
              <a:spcPct val="15000"/>
            </a:spcAft>
            <a:buChar char="•"/>
          </a:pPr>
          <a:r>
            <a:rPr lang="en-US" sz="2400" kern="1200" dirty="0"/>
            <a:t>Implement Governance in Small Steps</a:t>
          </a:r>
        </a:p>
      </dsp:txBody>
      <dsp:txXfrm rot="-5400000">
        <a:off x="2446638" y="6741059"/>
        <a:ext cx="16263857" cy="20500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A731A-43FB-42B3-B05A-24907D761206}">
      <dsp:nvSpPr>
        <dsp:cNvPr id="0" name=""/>
        <dsp:cNvSpPr/>
      </dsp:nvSpPr>
      <dsp:spPr>
        <a:xfrm rot="5400000">
          <a:off x="-524279" y="533527"/>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Lead</a:t>
          </a:r>
        </a:p>
      </dsp:txBody>
      <dsp:txXfrm rot="-5400000">
        <a:off x="1" y="1232566"/>
        <a:ext cx="2446638" cy="1048559"/>
      </dsp:txXfrm>
    </dsp:sp>
    <dsp:sp modelId="{31D3DEEA-835C-45C3-AA1E-1C727105B056}">
      <dsp:nvSpPr>
        <dsp:cNvPr id="0" name=""/>
        <dsp:cNvSpPr/>
      </dsp:nvSpPr>
      <dsp:spPr>
        <a:xfrm rot="5400000">
          <a:off x="9498079" y="-7042194"/>
          <a:ext cx="2271878" cy="16374761"/>
        </a:xfrm>
        <a:prstGeom prst="round2SameRect">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Ask questions enhance a mindset</a:t>
          </a:r>
        </a:p>
        <a:p>
          <a:pPr marL="228600" lvl="1" indent="-228600" algn="l" defTabSz="1066800">
            <a:lnSpc>
              <a:spcPct val="90000"/>
            </a:lnSpc>
            <a:spcBef>
              <a:spcPct val="0"/>
            </a:spcBef>
            <a:spcAft>
              <a:spcPct val="15000"/>
            </a:spcAft>
            <a:buChar char="•"/>
          </a:pPr>
          <a:r>
            <a:rPr lang="en-US" sz="2400" kern="1200" dirty="0"/>
            <a:t>Control your own work framework</a:t>
          </a:r>
        </a:p>
        <a:p>
          <a:pPr marL="228600" lvl="1" indent="-228600" algn="l" defTabSz="1066800">
            <a:lnSpc>
              <a:spcPct val="90000"/>
            </a:lnSpc>
            <a:spcBef>
              <a:spcPct val="0"/>
            </a:spcBef>
            <a:spcAft>
              <a:spcPct val="15000"/>
            </a:spcAft>
            <a:buChar char="•"/>
          </a:pPr>
          <a:r>
            <a:rPr lang="en-US" sz="2400" kern="1200" dirty="0"/>
            <a:t>Consistent, Collaborative Message: Business Value, Key Principles</a:t>
          </a:r>
        </a:p>
        <a:p>
          <a:pPr marL="228600" lvl="1" indent="-228600" algn="l" defTabSz="1066800">
            <a:lnSpc>
              <a:spcPct val="90000"/>
            </a:lnSpc>
            <a:spcBef>
              <a:spcPct val="0"/>
            </a:spcBef>
            <a:spcAft>
              <a:spcPct val="15000"/>
            </a:spcAft>
            <a:buChar char="•"/>
          </a:pPr>
          <a:r>
            <a:rPr lang="en-US" sz="2400" kern="1200" dirty="0"/>
            <a:t>Create a Business Rhythm</a:t>
          </a:r>
        </a:p>
        <a:p>
          <a:pPr marL="228600" lvl="1" indent="-228600" algn="l" defTabSz="1066800">
            <a:lnSpc>
              <a:spcPct val="90000"/>
            </a:lnSpc>
            <a:spcBef>
              <a:spcPct val="0"/>
            </a:spcBef>
            <a:spcAft>
              <a:spcPct val="15000"/>
            </a:spcAft>
            <a:buChar char="•"/>
          </a:pPr>
          <a:r>
            <a:rPr lang="en-US" sz="2400" kern="1200" dirty="0"/>
            <a:t>Evaluate Weekly.  Friday.  2pm.  1 hour of focus time, favorite beverage.  Walk through all “Act” items and analyze</a:t>
          </a:r>
        </a:p>
      </dsp:txBody>
      <dsp:txXfrm rot="-5400000">
        <a:off x="2446638" y="120151"/>
        <a:ext cx="16263857" cy="2050070"/>
      </dsp:txXfrm>
    </dsp:sp>
    <dsp:sp modelId="{D969C4E7-9ECE-4A90-AC23-85F801B16BE9}">
      <dsp:nvSpPr>
        <dsp:cNvPr id="0" name=""/>
        <dsp:cNvSpPr/>
      </dsp:nvSpPr>
      <dsp:spPr>
        <a:xfrm rot="5400000">
          <a:off x="-524279" y="3843980"/>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Influence</a:t>
          </a:r>
        </a:p>
      </dsp:txBody>
      <dsp:txXfrm rot="-5400000">
        <a:off x="1" y="4543019"/>
        <a:ext cx="2446638" cy="1048559"/>
      </dsp:txXfrm>
    </dsp:sp>
    <dsp:sp modelId="{691C1653-E1E1-4534-A205-72452AE222DF}">
      <dsp:nvSpPr>
        <dsp:cNvPr id="0" name=""/>
        <dsp:cNvSpPr/>
      </dsp:nvSpPr>
      <dsp:spPr>
        <a:xfrm rot="5400000">
          <a:off x="9498079" y="-3731740"/>
          <a:ext cx="2271878" cy="163747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Rely on other Experts</a:t>
          </a:r>
        </a:p>
        <a:p>
          <a:pPr marL="228600" lvl="1" indent="-228600" algn="l" defTabSz="1066800">
            <a:lnSpc>
              <a:spcPct val="90000"/>
            </a:lnSpc>
            <a:spcBef>
              <a:spcPct val="0"/>
            </a:spcBef>
            <a:spcAft>
              <a:spcPct val="15000"/>
            </a:spcAft>
            <a:buChar char="•"/>
          </a:pPr>
          <a:r>
            <a:rPr lang="en-US" sz="2400" kern="1200" dirty="0"/>
            <a:t>Authority must be earned by influence</a:t>
          </a:r>
        </a:p>
        <a:p>
          <a:pPr marL="228600" lvl="1" indent="-228600" algn="l" defTabSz="1066800">
            <a:lnSpc>
              <a:spcPct val="90000"/>
            </a:lnSpc>
            <a:spcBef>
              <a:spcPct val="0"/>
            </a:spcBef>
            <a:spcAft>
              <a:spcPct val="15000"/>
            </a:spcAft>
            <a:buChar char="•"/>
          </a:pPr>
          <a:r>
            <a:rPr lang="en-US" sz="2400" kern="1200" dirty="0"/>
            <a:t>Ask questions that clarify a mindset</a:t>
          </a:r>
        </a:p>
        <a:p>
          <a:pPr marL="228600" lvl="1" indent="-228600" algn="l" defTabSz="1066800">
            <a:lnSpc>
              <a:spcPct val="90000"/>
            </a:lnSpc>
            <a:spcBef>
              <a:spcPct val="0"/>
            </a:spcBef>
            <a:spcAft>
              <a:spcPct val="15000"/>
            </a:spcAft>
            <a:buChar char="•"/>
          </a:pPr>
          <a:r>
            <a:rPr lang="en-US" sz="2400" kern="1200" dirty="0"/>
            <a:t>Circle Back with Stakeholders: Key Artifacts, Alignment to Goals</a:t>
          </a:r>
        </a:p>
        <a:p>
          <a:pPr marL="228600" lvl="1" indent="-228600" algn="l" defTabSz="1066800">
            <a:lnSpc>
              <a:spcPct val="90000"/>
            </a:lnSpc>
            <a:spcBef>
              <a:spcPct val="0"/>
            </a:spcBef>
            <a:spcAft>
              <a:spcPct val="15000"/>
            </a:spcAft>
            <a:buChar char="•"/>
          </a:pPr>
          <a:r>
            <a:rPr lang="en-US" sz="2400" kern="1200" dirty="0"/>
            <a:t>Review Meeting Goals and Frequency with Stakeholders</a:t>
          </a:r>
        </a:p>
        <a:p>
          <a:pPr marL="228600" lvl="1" indent="-228600" algn="l" defTabSz="1066800">
            <a:lnSpc>
              <a:spcPct val="90000"/>
            </a:lnSpc>
            <a:spcBef>
              <a:spcPct val="0"/>
            </a:spcBef>
            <a:spcAft>
              <a:spcPct val="15000"/>
            </a:spcAft>
            <a:buChar char="•"/>
          </a:pPr>
          <a:r>
            <a:rPr lang="en-US" sz="2400" kern="1200" dirty="0"/>
            <a:t>Communicate with stakeholders on key notes from weekly analysis</a:t>
          </a:r>
        </a:p>
      </dsp:txBody>
      <dsp:txXfrm rot="-5400000">
        <a:off x="2446638" y="3430605"/>
        <a:ext cx="16263857" cy="2050070"/>
      </dsp:txXfrm>
    </dsp:sp>
    <dsp:sp modelId="{5506854E-BA0E-45EA-A6EE-9863BDCB1C30}">
      <dsp:nvSpPr>
        <dsp:cNvPr id="0" name=""/>
        <dsp:cNvSpPr/>
      </dsp:nvSpPr>
      <dsp:spPr>
        <a:xfrm rot="5400000">
          <a:off x="-524279" y="7154434"/>
          <a:ext cx="3495197" cy="2446638"/>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Act</a:t>
          </a:r>
        </a:p>
      </dsp:txBody>
      <dsp:txXfrm rot="-5400000">
        <a:off x="1" y="7853473"/>
        <a:ext cx="2446638" cy="1048559"/>
      </dsp:txXfrm>
    </dsp:sp>
    <dsp:sp modelId="{DB1081F3-343F-4267-B4FA-EED53C4F23B3}">
      <dsp:nvSpPr>
        <dsp:cNvPr id="0" name=""/>
        <dsp:cNvSpPr/>
      </dsp:nvSpPr>
      <dsp:spPr>
        <a:xfrm rot="5400000">
          <a:off x="9498079" y="-421286"/>
          <a:ext cx="2271878" cy="163747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Identify Common Goals – One Tagline</a:t>
          </a:r>
        </a:p>
        <a:p>
          <a:pPr marL="228600" lvl="1" indent="-228600" algn="l" defTabSz="1066800">
            <a:lnSpc>
              <a:spcPct val="90000"/>
            </a:lnSpc>
            <a:spcBef>
              <a:spcPct val="0"/>
            </a:spcBef>
            <a:spcAft>
              <a:spcPct val="15000"/>
            </a:spcAft>
            <a:buChar char="•"/>
          </a:pPr>
          <a:r>
            <a:rPr lang="en-US" sz="2400" kern="1200" dirty="0"/>
            <a:t>Identify Stakeholders – List them</a:t>
          </a:r>
        </a:p>
        <a:p>
          <a:pPr marL="228600" lvl="1" indent="-228600" algn="l" defTabSz="1066800">
            <a:lnSpc>
              <a:spcPct val="90000"/>
            </a:lnSpc>
            <a:spcBef>
              <a:spcPct val="0"/>
            </a:spcBef>
            <a:spcAft>
              <a:spcPct val="15000"/>
            </a:spcAft>
            <a:buChar char="•"/>
          </a:pPr>
          <a:r>
            <a:rPr lang="en-US" sz="2400" kern="1200" dirty="0"/>
            <a:t>Identify Stakeholder Alignments to Goals – List them</a:t>
          </a:r>
        </a:p>
        <a:p>
          <a:pPr marL="228600" lvl="1" indent="-228600" algn="l" defTabSz="1066800">
            <a:lnSpc>
              <a:spcPct val="90000"/>
            </a:lnSpc>
            <a:spcBef>
              <a:spcPct val="0"/>
            </a:spcBef>
            <a:spcAft>
              <a:spcPct val="15000"/>
            </a:spcAft>
            <a:buChar char="•"/>
          </a:pPr>
          <a:r>
            <a:rPr lang="en-US" sz="2400" kern="1200" dirty="0"/>
            <a:t>Identify Key Artifacts (1-3)</a:t>
          </a:r>
        </a:p>
        <a:p>
          <a:pPr marL="228600" lvl="1" indent="-228600" algn="l" defTabSz="1066800">
            <a:lnSpc>
              <a:spcPct val="90000"/>
            </a:lnSpc>
            <a:spcBef>
              <a:spcPct val="0"/>
            </a:spcBef>
            <a:spcAft>
              <a:spcPct val="15000"/>
            </a:spcAft>
            <a:buChar char="•"/>
          </a:pPr>
          <a:r>
            <a:rPr lang="en-US" sz="2400" kern="1200" dirty="0"/>
            <a:t>Identify Goal for Meeting – What is the Purpose and Desired Result </a:t>
          </a:r>
        </a:p>
        <a:p>
          <a:pPr marL="228600" lvl="1" indent="-228600" algn="l" defTabSz="1066800">
            <a:lnSpc>
              <a:spcPct val="90000"/>
            </a:lnSpc>
            <a:spcBef>
              <a:spcPct val="0"/>
            </a:spcBef>
            <a:spcAft>
              <a:spcPct val="15000"/>
            </a:spcAft>
            <a:buChar char="•"/>
          </a:pPr>
          <a:r>
            <a:rPr lang="en-US" sz="2400" kern="1200" dirty="0"/>
            <a:t>Implement Governance in Small Steps</a:t>
          </a:r>
        </a:p>
      </dsp:txBody>
      <dsp:txXfrm rot="-5400000">
        <a:off x="2446638" y="6741059"/>
        <a:ext cx="16263857" cy="2050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153CD-EEDD-4559-B544-3912BFCEAF64}">
      <dsp:nvSpPr>
        <dsp:cNvPr id="0" name=""/>
        <dsp:cNvSpPr/>
      </dsp:nvSpPr>
      <dsp:spPr>
        <a:xfrm>
          <a:off x="9130465" y="1814"/>
          <a:ext cx="4370468" cy="4370468"/>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en-US" sz="4900" kern="1200" dirty="0"/>
            <a:t>Novel Technical Solution</a:t>
          </a:r>
        </a:p>
      </dsp:txBody>
      <dsp:txXfrm>
        <a:off x="9770505" y="641854"/>
        <a:ext cx="3090388" cy="3090388"/>
      </dsp:txXfrm>
    </dsp:sp>
    <dsp:sp modelId="{65263187-255D-4938-9739-CE063789ACA6}">
      <dsp:nvSpPr>
        <dsp:cNvPr id="0" name=""/>
        <dsp:cNvSpPr/>
      </dsp:nvSpPr>
      <dsp:spPr>
        <a:xfrm rot="3600000">
          <a:off x="12358970" y="4263193"/>
          <a:ext cx="1162395" cy="1475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12446150" y="4407200"/>
        <a:ext cx="813677" cy="885020"/>
      </dsp:txXfrm>
    </dsp:sp>
    <dsp:sp modelId="{D16AB6F8-B69B-41F5-A560-8B4AB2B6A5A1}">
      <dsp:nvSpPr>
        <dsp:cNvPr id="0" name=""/>
        <dsp:cNvSpPr/>
      </dsp:nvSpPr>
      <dsp:spPr>
        <a:xfrm>
          <a:off x="12412299" y="5686116"/>
          <a:ext cx="4370468" cy="4370468"/>
        </a:xfrm>
        <a:prstGeom prst="ellipse">
          <a:avLst/>
        </a:prstGeom>
        <a:solidFill>
          <a:srgbClr val="0051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en-US" sz="4900" kern="1200" dirty="0"/>
            <a:t>Tailored Set of Processes</a:t>
          </a:r>
        </a:p>
      </dsp:txBody>
      <dsp:txXfrm>
        <a:off x="13052339" y="6326156"/>
        <a:ext cx="3090388" cy="3090388"/>
      </dsp:txXfrm>
    </dsp:sp>
    <dsp:sp modelId="{FFAAEC4B-62B3-4E7F-A76D-82F38CD44162}">
      <dsp:nvSpPr>
        <dsp:cNvPr id="0" name=""/>
        <dsp:cNvSpPr/>
      </dsp:nvSpPr>
      <dsp:spPr>
        <a:xfrm rot="10800000">
          <a:off x="10767400" y="7133834"/>
          <a:ext cx="1162395" cy="1475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rot="10800000">
        <a:off x="11116118" y="7428840"/>
        <a:ext cx="813677" cy="885020"/>
      </dsp:txXfrm>
    </dsp:sp>
    <dsp:sp modelId="{36BF6F6D-3D25-460C-A2C5-00385A0B220C}">
      <dsp:nvSpPr>
        <dsp:cNvPr id="0" name=""/>
        <dsp:cNvSpPr/>
      </dsp:nvSpPr>
      <dsp:spPr>
        <a:xfrm>
          <a:off x="5848632" y="5686116"/>
          <a:ext cx="4370468" cy="4370468"/>
        </a:xfrm>
        <a:prstGeom prst="ellipse">
          <a:avLst/>
        </a:prstGeom>
        <a:solidFill>
          <a:srgbClr val="0039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en-US" sz="4900" kern="1200" dirty="0"/>
            <a:t>Influence</a:t>
          </a:r>
        </a:p>
      </dsp:txBody>
      <dsp:txXfrm>
        <a:off x="6488672" y="6326156"/>
        <a:ext cx="3090388" cy="3090388"/>
      </dsp:txXfrm>
    </dsp:sp>
    <dsp:sp modelId="{F5E2FE06-5744-4CB3-B410-44A7AC0EDD8F}">
      <dsp:nvSpPr>
        <dsp:cNvPr id="0" name=""/>
        <dsp:cNvSpPr/>
      </dsp:nvSpPr>
      <dsp:spPr>
        <a:xfrm rot="18000000">
          <a:off x="9077136" y="4320173"/>
          <a:ext cx="1162395" cy="1475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9164316" y="4766178"/>
        <a:ext cx="813677" cy="885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1C5E5-537A-4F1A-BE42-ABAA82AB9B6B}">
      <dsp:nvSpPr>
        <dsp:cNvPr id="0" name=""/>
        <dsp:cNvSpPr/>
      </dsp:nvSpPr>
      <dsp:spPr>
        <a:xfrm>
          <a:off x="6680197" y="4038603"/>
          <a:ext cx="2692405" cy="2237329"/>
        </a:xfrm>
        <a:prstGeom prst="ellipse">
          <a:avLst/>
        </a:prstGeom>
        <a:solidFill>
          <a:schemeClr val="accent2">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Enterprise Architecture</a:t>
          </a:r>
        </a:p>
      </dsp:txBody>
      <dsp:txXfrm>
        <a:off x="7074491" y="4366252"/>
        <a:ext cx="1903817" cy="1582031"/>
      </dsp:txXfrm>
    </dsp:sp>
    <dsp:sp modelId="{57A43B92-5D4F-4059-8622-0BBA90119B03}">
      <dsp:nvSpPr>
        <dsp:cNvPr id="0" name=""/>
        <dsp:cNvSpPr/>
      </dsp:nvSpPr>
      <dsp:spPr>
        <a:xfrm rot="16200000">
          <a:off x="7406303" y="2527437"/>
          <a:ext cx="1240193" cy="890115"/>
        </a:xfrm>
        <a:prstGeom prst="rightArrow">
          <a:avLst>
            <a:gd name="adj1" fmla="val 60000"/>
            <a:gd name="adj2" fmla="val 50000"/>
          </a:avLst>
        </a:prstGeom>
        <a:solidFill>
          <a:schemeClr val="accent2">
            <a:shade val="9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539820" y="2838977"/>
        <a:ext cx="973159" cy="534069"/>
      </dsp:txXfrm>
    </dsp:sp>
    <dsp:sp modelId="{525B367F-42B2-44AC-A6E7-C14A3A8282C0}">
      <dsp:nvSpPr>
        <dsp:cNvPr id="0" name=""/>
        <dsp:cNvSpPr/>
      </dsp:nvSpPr>
      <dsp:spPr>
        <a:xfrm>
          <a:off x="7050985" y="7851"/>
          <a:ext cx="1950828" cy="1832590"/>
        </a:xfrm>
        <a:prstGeom prst="ellipse">
          <a:avLst/>
        </a:prstGeom>
        <a:solidFill>
          <a:schemeClr val="accent2">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Business Areas</a:t>
          </a:r>
        </a:p>
      </dsp:txBody>
      <dsp:txXfrm>
        <a:off x="7336677" y="276228"/>
        <a:ext cx="1379444" cy="1295836"/>
      </dsp:txXfrm>
    </dsp:sp>
    <dsp:sp modelId="{4BA92524-396A-4BED-9D4A-7E65EA14CC6C}">
      <dsp:nvSpPr>
        <dsp:cNvPr id="0" name=""/>
        <dsp:cNvSpPr/>
      </dsp:nvSpPr>
      <dsp:spPr>
        <a:xfrm rot="18163636">
          <a:off x="8618244" y="2857326"/>
          <a:ext cx="1200435" cy="890115"/>
        </a:xfrm>
        <a:prstGeom prst="rightArrow">
          <a:avLst>
            <a:gd name="adj1" fmla="val 60000"/>
            <a:gd name="adj2" fmla="val 50000"/>
          </a:avLst>
        </a:prstGeom>
        <a:solidFill>
          <a:schemeClr val="accent2">
            <a:shade val="90000"/>
            <a:hueOff val="0"/>
            <a:satOff val="-5454"/>
            <a:lumOff val="742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679576" y="3147671"/>
        <a:ext cx="933401" cy="534069"/>
      </dsp:txXfrm>
    </dsp:sp>
    <dsp:sp modelId="{9E93C7E9-FC31-476A-976D-484DC35259D0}">
      <dsp:nvSpPr>
        <dsp:cNvPr id="0" name=""/>
        <dsp:cNvSpPr/>
      </dsp:nvSpPr>
      <dsp:spPr>
        <a:xfrm>
          <a:off x="9339583" y="679844"/>
          <a:ext cx="1950828" cy="1832590"/>
        </a:xfrm>
        <a:prstGeom prst="ellipse">
          <a:avLst/>
        </a:prstGeom>
        <a:solidFill>
          <a:schemeClr val="accent2">
            <a:shade val="50000"/>
            <a:hueOff val="0"/>
            <a:satOff val="-5915"/>
            <a:lumOff val="959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Business Area</a:t>
          </a:r>
        </a:p>
      </dsp:txBody>
      <dsp:txXfrm>
        <a:off x="9625275" y="948221"/>
        <a:ext cx="1379444" cy="1295836"/>
      </dsp:txXfrm>
    </dsp:sp>
    <dsp:sp modelId="{9156060C-E4A7-4375-A937-D27BADEEEF86}">
      <dsp:nvSpPr>
        <dsp:cNvPr id="0" name=""/>
        <dsp:cNvSpPr/>
      </dsp:nvSpPr>
      <dsp:spPr>
        <a:xfrm rot="20127273">
          <a:off x="9519828" y="3776165"/>
          <a:ext cx="1112450" cy="890115"/>
        </a:xfrm>
        <a:prstGeom prst="rightArrow">
          <a:avLst>
            <a:gd name="adj1" fmla="val 60000"/>
            <a:gd name="adj2" fmla="val 50000"/>
          </a:avLst>
        </a:prstGeom>
        <a:solidFill>
          <a:schemeClr val="accent2">
            <a:shade val="90000"/>
            <a:hueOff val="0"/>
            <a:satOff val="-10909"/>
            <a:lumOff val="1485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531894" y="4009653"/>
        <a:ext cx="845416" cy="534069"/>
      </dsp:txXfrm>
    </dsp:sp>
    <dsp:sp modelId="{94BD4E17-70C4-4EE6-B12C-9B916F781E55}">
      <dsp:nvSpPr>
        <dsp:cNvPr id="0" name=""/>
        <dsp:cNvSpPr/>
      </dsp:nvSpPr>
      <dsp:spPr>
        <a:xfrm>
          <a:off x="10901568" y="2482471"/>
          <a:ext cx="1950828" cy="1832590"/>
        </a:xfrm>
        <a:prstGeom prst="ellipse">
          <a:avLst/>
        </a:prstGeom>
        <a:solidFill>
          <a:schemeClr val="accent2">
            <a:shade val="50000"/>
            <a:hueOff val="0"/>
            <a:satOff val="-11830"/>
            <a:lumOff val="191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Business Area</a:t>
          </a:r>
        </a:p>
      </dsp:txBody>
      <dsp:txXfrm>
        <a:off x="11187260" y="2750848"/>
        <a:ext cx="1379444" cy="1295836"/>
      </dsp:txXfrm>
    </dsp:sp>
    <dsp:sp modelId="{344CCDDF-4F0D-44C3-BD59-28B0AAE95B28}">
      <dsp:nvSpPr>
        <dsp:cNvPr id="0" name=""/>
        <dsp:cNvSpPr/>
      </dsp:nvSpPr>
      <dsp:spPr>
        <a:xfrm rot="490909">
          <a:off x="9732766" y="5035378"/>
          <a:ext cx="1082627" cy="890115"/>
        </a:xfrm>
        <a:prstGeom prst="rightArrow">
          <a:avLst>
            <a:gd name="adj1" fmla="val 60000"/>
            <a:gd name="adj2" fmla="val 50000"/>
          </a:avLst>
        </a:prstGeom>
        <a:solidFill>
          <a:schemeClr val="accent2">
            <a:shade val="90000"/>
            <a:hueOff val="0"/>
            <a:satOff val="-16363"/>
            <a:lumOff val="2228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734125" y="5194400"/>
        <a:ext cx="815593" cy="534069"/>
      </dsp:txXfrm>
    </dsp:sp>
    <dsp:sp modelId="{40492447-8CC3-4014-97D6-E5F76E617F32}">
      <dsp:nvSpPr>
        <dsp:cNvPr id="0" name=""/>
        <dsp:cNvSpPr/>
      </dsp:nvSpPr>
      <dsp:spPr>
        <a:xfrm>
          <a:off x="11241020" y="4843409"/>
          <a:ext cx="1950828" cy="1832590"/>
        </a:xfrm>
        <a:prstGeom prst="ellipse">
          <a:avLst/>
        </a:prstGeom>
        <a:solidFill>
          <a:schemeClr val="accent2">
            <a:shade val="50000"/>
            <a:hueOff val="0"/>
            <a:satOff val="-17745"/>
            <a:lumOff val="287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IT Dev Ops</a:t>
          </a:r>
        </a:p>
      </dsp:txBody>
      <dsp:txXfrm>
        <a:off x="11526712" y="5111786"/>
        <a:ext cx="1379444" cy="1295836"/>
      </dsp:txXfrm>
    </dsp:sp>
    <dsp:sp modelId="{B7923184-DE87-4132-A774-703FF8328D4C}">
      <dsp:nvSpPr>
        <dsp:cNvPr id="0" name=""/>
        <dsp:cNvSpPr/>
      </dsp:nvSpPr>
      <dsp:spPr>
        <a:xfrm rot="2454545">
          <a:off x="9131412" y="6171177"/>
          <a:ext cx="1157448" cy="890115"/>
        </a:xfrm>
        <a:prstGeom prst="rightArrow">
          <a:avLst>
            <a:gd name="adj1" fmla="val 60000"/>
            <a:gd name="adj2" fmla="val 50000"/>
          </a:avLst>
        </a:prstGeom>
        <a:solidFill>
          <a:schemeClr val="accent2">
            <a:shade val="90000"/>
            <a:hueOff val="0"/>
            <a:satOff val="-21817"/>
            <a:lumOff val="2971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164024" y="6261765"/>
        <a:ext cx="890414" cy="534069"/>
      </dsp:txXfrm>
    </dsp:sp>
    <dsp:sp modelId="{1DAFFEA9-5A36-45A6-A13B-B78798A80D3A}">
      <dsp:nvSpPr>
        <dsp:cNvPr id="0" name=""/>
        <dsp:cNvSpPr/>
      </dsp:nvSpPr>
      <dsp:spPr>
        <a:xfrm>
          <a:off x="10250165" y="7013078"/>
          <a:ext cx="1950828" cy="1832590"/>
        </a:xfrm>
        <a:prstGeom prst="ellipse">
          <a:avLst/>
        </a:prstGeom>
        <a:solidFill>
          <a:schemeClr val="accent2">
            <a:shade val="50000"/>
            <a:hueOff val="0"/>
            <a:satOff val="-23660"/>
            <a:lumOff val="383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IT QA</a:t>
          </a:r>
        </a:p>
      </dsp:txBody>
      <dsp:txXfrm>
        <a:off x="10535857" y="7281455"/>
        <a:ext cx="1379444" cy="1295836"/>
      </dsp:txXfrm>
    </dsp:sp>
    <dsp:sp modelId="{96A55E42-87A4-416D-9CFD-11C0F5B935B8}">
      <dsp:nvSpPr>
        <dsp:cNvPr id="0" name=""/>
        <dsp:cNvSpPr/>
      </dsp:nvSpPr>
      <dsp:spPr>
        <a:xfrm rot="4418182">
          <a:off x="8028431" y="6813399"/>
          <a:ext cx="1229866" cy="890115"/>
        </a:xfrm>
        <a:prstGeom prst="rightArrow">
          <a:avLst>
            <a:gd name="adj1" fmla="val 60000"/>
            <a:gd name="adj2" fmla="val 50000"/>
          </a:avLst>
        </a:prstGeom>
        <a:solidFill>
          <a:schemeClr val="accent2">
            <a:shade val="90000"/>
            <a:hueOff val="0"/>
            <a:satOff val="-27272"/>
            <a:lumOff val="3714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124332" y="6863313"/>
        <a:ext cx="962832" cy="534069"/>
      </dsp:txXfrm>
    </dsp:sp>
    <dsp:sp modelId="{907A988F-B006-474C-8B7D-497897E7D67B}">
      <dsp:nvSpPr>
        <dsp:cNvPr id="0" name=""/>
        <dsp:cNvSpPr/>
      </dsp:nvSpPr>
      <dsp:spPr>
        <a:xfrm>
          <a:off x="8243593" y="8302623"/>
          <a:ext cx="1950828" cy="1832590"/>
        </a:xfrm>
        <a:prstGeom prst="ellipse">
          <a:avLst/>
        </a:prstGeom>
        <a:solidFill>
          <a:schemeClr val="accent2">
            <a:shade val="50000"/>
            <a:hueOff val="0"/>
            <a:satOff val="-29575"/>
            <a:lumOff val="4798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IT Database</a:t>
          </a:r>
        </a:p>
      </dsp:txBody>
      <dsp:txXfrm>
        <a:off x="8529285" y="8571000"/>
        <a:ext cx="1379444" cy="1295836"/>
      </dsp:txXfrm>
    </dsp:sp>
    <dsp:sp modelId="{B8A766CD-97C5-4D4F-AD30-5574607F06D0}">
      <dsp:nvSpPr>
        <dsp:cNvPr id="0" name=""/>
        <dsp:cNvSpPr/>
      </dsp:nvSpPr>
      <dsp:spPr>
        <a:xfrm rot="6381818">
          <a:off x="6794501" y="6813399"/>
          <a:ext cx="1229866" cy="890115"/>
        </a:xfrm>
        <a:prstGeom prst="rightArrow">
          <a:avLst>
            <a:gd name="adj1" fmla="val 60000"/>
            <a:gd name="adj2" fmla="val 50000"/>
          </a:avLst>
        </a:prstGeom>
        <a:solidFill>
          <a:schemeClr val="accent2">
            <a:shade val="90000"/>
            <a:hueOff val="0"/>
            <a:satOff val="-27272"/>
            <a:lumOff val="3714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6965634" y="6863313"/>
        <a:ext cx="962832" cy="534069"/>
      </dsp:txXfrm>
    </dsp:sp>
    <dsp:sp modelId="{33A56D20-F80C-457F-B412-C2A3FE1360A6}">
      <dsp:nvSpPr>
        <dsp:cNvPr id="0" name=""/>
        <dsp:cNvSpPr/>
      </dsp:nvSpPr>
      <dsp:spPr>
        <a:xfrm>
          <a:off x="5858377" y="8302623"/>
          <a:ext cx="1950828" cy="1832590"/>
        </a:xfrm>
        <a:prstGeom prst="ellipse">
          <a:avLst/>
        </a:prstGeom>
        <a:solidFill>
          <a:schemeClr val="accent2">
            <a:shade val="50000"/>
            <a:hueOff val="0"/>
            <a:satOff val="-29575"/>
            <a:lumOff val="4798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IT </a:t>
          </a:r>
          <a:r>
            <a:rPr lang="en-US" sz="2400" kern="1200" dirty="0" err="1"/>
            <a:t>Env</a:t>
          </a:r>
          <a:endParaRPr lang="en-US" sz="2400" kern="1200" dirty="0"/>
        </a:p>
      </dsp:txBody>
      <dsp:txXfrm>
        <a:off x="6144069" y="8571000"/>
        <a:ext cx="1379444" cy="1295836"/>
      </dsp:txXfrm>
    </dsp:sp>
    <dsp:sp modelId="{684BC6CC-EB89-49CC-BCF8-ABFEBCFCA4CF}">
      <dsp:nvSpPr>
        <dsp:cNvPr id="0" name=""/>
        <dsp:cNvSpPr/>
      </dsp:nvSpPr>
      <dsp:spPr>
        <a:xfrm rot="8345455">
          <a:off x="5763938" y="6171177"/>
          <a:ext cx="1157448" cy="890115"/>
        </a:xfrm>
        <a:prstGeom prst="rightArrow">
          <a:avLst>
            <a:gd name="adj1" fmla="val 60000"/>
            <a:gd name="adj2" fmla="val 50000"/>
          </a:avLst>
        </a:prstGeom>
        <a:solidFill>
          <a:schemeClr val="accent2">
            <a:shade val="90000"/>
            <a:hueOff val="0"/>
            <a:satOff val="-21817"/>
            <a:lumOff val="2971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5998360" y="6261765"/>
        <a:ext cx="890414" cy="534069"/>
      </dsp:txXfrm>
    </dsp:sp>
    <dsp:sp modelId="{E76457F3-E085-42CD-9E37-D64872B9E6E9}">
      <dsp:nvSpPr>
        <dsp:cNvPr id="0" name=""/>
        <dsp:cNvSpPr/>
      </dsp:nvSpPr>
      <dsp:spPr>
        <a:xfrm>
          <a:off x="3851805" y="7013078"/>
          <a:ext cx="1950828" cy="1832590"/>
        </a:xfrm>
        <a:prstGeom prst="ellipse">
          <a:avLst/>
        </a:prstGeom>
        <a:solidFill>
          <a:schemeClr val="accent2">
            <a:shade val="50000"/>
            <a:hueOff val="0"/>
            <a:satOff val="-23660"/>
            <a:lumOff val="383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IT Infrastructure</a:t>
          </a:r>
        </a:p>
      </dsp:txBody>
      <dsp:txXfrm>
        <a:off x="4137497" y="7281455"/>
        <a:ext cx="1379444" cy="1295836"/>
      </dsp:txXfrm>
    </dsp:sp>
    <dsp:sp modelId="{195CADF0-D22D-4792-A5A2-3AAB55FAB51A}">
      <dsp:nvSpPr>
        <dsp:cNvPr id="0" name=""/>
        <dsp:cNvSpPr/>
      </dsp:nvSpPr>
      <dsp:spPr>
        <a:xfrm rot="10309091">
          <a:off x="5237405" y="5035378"/>
          <a:ext cx="1082627" cy="890115"/>
        </a:xfrm>
        <a:prstGeom prst="rightArrow">
          <a:avLst>
            <a:gd name="adj1" fmla="val 60000"/>
            <a:gd name="adj2" fmla="val 50000"/>
          </a:avLst>
        </a:prstGeom>
        <a:solidFill>
          <a:schemeClr val="accent2">
            <a:shade val="90000"/>
            <a:hueOff val="0"/>
            <a:satOff val="-16363"/>
            <a:lumOff val="2228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5503080" y="5194400"/>
        <a:ext cx="815593" cy="534069"/>
      </dsp:txXfrm>
    </dsp:sp>
    <dsp:sp modelId="{B931513A-32C4-4E6F-A05E-90FF11600B90}">
      <dsp:nvSpPr>
        <dsp:cNvPr id="0" name=""/>
        <dsp:cNvSpPr/>
      </dsp:nvSpPr>
      <dsp:spPr>
        <a:xfrm>
          <a:off x="2860951" y="4843409"/>
          <a:ext cx="1950828" cy="1832590"/>
        </a:xfrm>
        <a:prstGeom prst="ellipse">
          <a:avLst/>
        </a:prstGeom>
        <a:solidFill>
          <a:schemeClr val="accent2">
            <a:shade val="50000"/>
            <a:hueOff val="0"/>
            <a:satOff val="-17745"/>
            <a:lumOff val="287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Vendors</a:t>
          </a:r>
        </a:p>
      </dsp:txBody>
      <dsp:txXfrm>
        <a:off x="3146643" y="5111786"/>
        <a:ext cx="1379444" cy="1295836"/>
      </dsp:txXfrm>
    </dsp:sp>
    <dsp:sp modelId="{3EF9ADD8-E06C-437E-BFC6-D3A75ED24FAA}">
      <dsp:nvSpPr>
        <dsp:cNvPr id="0" name=""/>
        <dsp:cNvSpPr/>
      </dsp:nvSpPr>
      <dsp:spPr>
        <a:xfrm rot="12272727">
          <a:off x="5420520" y="3776165"/>
          <a:ext cx="1112450" cy="890115"/>
        </a:xfrm>
        <a:prstGeom prst="rightArrow">
          <a:avLst>
            <a:gd name="adj1" fmla="val 60000"/>
            <a:gd name="adj2" fmla="val 50000"/>
          </a:avLst>
        </a:prstGeom>
        <a:solidFill>
          <a:schemeClr val="accent2">
            <a:shade val="90000"/>
            <a:hueOff val="0"/>
            <a:satOff val="-10909"/>
            <a:lumOff val="1485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5675488" y="4009653"/>
        <a:ext cx="845416" cy="534069"/>
      </dsp:txXfrm>
    </dsp:sp>
    <dsp:sp modelId="{94C1BA03-40F5-4B52-B81E-8200C78A371A}">
      <dsp:nvSpPr>
        <dsp:cNvPr id="0" name=""/>
        <dsp:cNvSpPr/>
      </dsp:nvSpPr>
      <dsp:spPr>
        <a:xfrm>
          <a:off x="3200402" y="2482471"/>
          <a:ext cx="1950828" cy="1832590"/>
        </a:xfrm>
        <a:prstGeom prst="ellipse">
          <a:avLst/>
        </a:prstGeom>
        <a:solidFill>
          <a:schemeClr val="accent2">
            <a:shade val="50000"/>
            <a:hueOff val="0"/>
            <a:satOff val="-11830"/>
            <a:lumOff val="191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Project Manager</a:t>
          </a:r>
        </a:p>
      </dsp:txBody>
      <dsp:txXfrm>
        <a:off x="3486094" y="2750848"/>
        <a:ext cx="1379444" cy="1295836"/>
      </dsp:txXfrm>
    </dsp:sp>
    <dsp:sp modelId="{E14E870E-9BDD-4E0F-BBB6-2BD8E6930FC7}">
      <dsp:nvSpPr>
        <dsp:cNvPr id="0" name=""/>
        <dsp:cNvSpPr/>
      </dsp:nvSpPr>
      <dsp:spPr>
        <a:xfrm rot="14236364">
          <a:off x="6234120" y="2857326"/>
          <a:ext cx="1200435" cy="890115"/>
        </a:xfrm>
        <a:prstGeom prst="rightArrow">
          <a:avLst>
            <a:gd name="adj1" fmla="val 60000"/>
            <a:gd name="adj2" fmla="val 50000"/>
          </a:avLst>
        </a:prstGeom>
        <a:solidFill>
          <a:schemeClr val="accent2">
            <a:shade val="90000"/>
            <a:hueOff val="0"/>
            <a:satOff val="-5454"/>
            <a:lumOff val="742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6439822" y="3147671"/>
        <a:ext cx="933401" cy="534069"/>
      </dsp:txXfrm>
    </dsp:sp>
    <dsp:sp modelId="{C564DB23-3BB7-4D65-B368-9B9FA4CD3AED}">
      <dsp:nvSpPr>
        <dsp:cNvPr id="0" name=""/>
        <dsp:cNvSpPr/>
      </dsp:nvSpPr>
      <dsp:spPr>
        <a:xfrm>
          <a:off x="4762387" y="679844"/>
          <a:ext cx="1950828" cy="1832590"/>
        </a:xfrm>
        <a:prstGeom prst="ellipse">
          <a:avLst/>
        </a:prstGeom>
        <a:solidFill>
          <a:schemeClr val="accent2">
            <a:shade val="50000"/>
            <a:hueOff val="0"/>
            <a:satOff val="-5915"/>
            <a:lumOff val="959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Business Analysts</a:t>
          </a:r>
        </a:p>
      </dsp:txBody>
      <dsp:txXfrm>
        <a:off x="5048079" y="948221"/>
        <a:ext cx="1379444" cy="12958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1C5E5-537A-4F1A-BE42-ABAA82AB9B6B}">
      <dsp:nvSpPr>
        <dsp:cNvPr id="0" name=""/>
        <dsp:cNvSpPr/>
      </dsp:nvSpPr>
      <dsp:spPr>
        <a:xfrm>
          <a:off x="6680197" y="4038603"/>
          <a:ext cx="2692405" cy="2237329"/>
        </a:xfrm>
        <a:prstGeom prst="ellipse">
          <a:avLst/>
        </a:prstGeom>
        <a:solidFill>
          <a:schemeClr val="accent2">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Enterprise Architecture</a:t>
          </a:r>
        </a:p>
      </dsp:txBody>
      <dsp:txXfrm>
        <a:off x="7074491" y="4366252"/>
        <a:ext cx="1903817" cy="1582031"/>
      </dsp:txXfrm>
    </dsp:sp>
    <dsp:sp modelId="{57A43B92-5D4F-4059-8622-0BBA90119B03}">
      <dsp:nvSpPr>
        <dsp:cNvPr id="0" name=""/>
        <dsp:cNvSpPr/>
      </dsp:nvSpPr>
      <dsp:spPr>
        <a:xfrm rot="16200000">
          <a:off x="7406303" y="2527437"/>
          <a:ext cx="1240193" cy="890115"/>
        </a:xfrm>
        <a:prstGeom prst="rightArrow">
          <a:avLst>
            <a:gd name="adj1" fmla="val 60000"/>
            <a:gd name="adj2" fmla="val 50000"/>
          </a:avLst>
        </a:prstGeom>
        <a:solidFill>
          <a:schemeClr val="accent2">
            <a:shade val="9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539820" y="2838977"/>
        <a:ext cx="973159" cy="534069"/>
      </dsp:txXfrm>
    </dsp:sp>
    <dsp:sp modelId="{525B367F-42B2-44AC-A6E7-C14A3A8282C0}">
      <dsp:nvSpPr>
        <dsp:cNvPr id="0" name=""/>
        <dsp:cNvSpPr/>
      </dsp:nvSpPr>
      <dsp:spPr>
        <a:xfrm>
          <a:off x="7050985" y="7851"/>
          <a:ext cx="1950828" cy="1832590"/>
        </a:xfrm>
        <a:prstGeom prst="ellipse">
          <a:avLst/>
        </a:prstGeom>
        <a:solidFill>
          <a:schemeClr val="accent2">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Business Areas</a:t>
          </a:r>
        </a:p>
      </dsp:txBody>
      <dsp:txXfrm>
        <a:off x="7336677" y="276228"/>
        <a:ext cx="1379444" cy="1295836"/>
      </dsp:txXfrm>
    </dsp:sp>
    <dsp:sp modelId="{4BA92524-396A-4BED-9D4A-7E65EA14CC6C}">
      <dsp:nvSpPr>
        <dsp:cNvPr id="0" name=""/>
        <dsp:cNvSpPr/>
      </dsp:nvSpPr>
      <dsp:spPr>
        <a:xfrm rot="18163636">
          <a:off x="8618244" y="2857326"/>
          <a:ext cx="1200435" cy="890115"/>
        </a:xfrm>
        <a:prstGeom prst="rightArrow">
          <a:avLst>
            <a:gd name="adj1" fmla="val 60000"/>
            <a:gd name="adj2" fmla="val 50000"/>
          </a:avLst>
        </a:prstGeom>
        <a:solidFill>
          <a:schemeClr val="accent2">
            <a:shade val="90000"/>
            <a:hueOff val="0"/>
            <a:satOff val="-5454"/>
            <a:lumOff val="742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679576" y="3147671"/>
        <a:ext cx="933401" cy="534069"/>
      </dsp:txXfrm>
    </dsp:sp>
    <dsp:sp modelId="{9E93C7E9-FC31-476A-976D-484DC35259D0}">
      <dsp:nvSpPr>
        <dsp:cNvPr id="0" name=""/>
        <dsp:cNvSpPr/>
      </dsp:nvSpPr>
      <dsp:spPr>
        <a:xfrm>
          <a:off x="9339583" y="679844"/>
          <a:ext cx="1950828" cy="1832590"/>
        </a:xfrm>
        <a:prstGeom prst="ellipse">
          <a:avLst/>
        </a:prstGeom>
        <a:solidFill>
          <a:schemeClr val="accent2">
            <a:shade val="50000"/>
            <a:hueOff val="0"/>
            <a:satOff val="-5915"/>
            <a:lumOff val="959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Business Area</a:t>
          </a:r>
        </a:p>
      </dsp:txBody>
      <dsp:txXfrm>
        <a:off x="9625275" y="948221"/>
        <a:ext cx="1379444" cy="1295836"/>
      </dsp:txXfrm>
    </dsp:sp>
    <dsp:sp modelId="{9156060C-E4A7-4375-A937-D27BADEEEF86}">
      <dsp:nvSpPr>
        <dsp:cNvPr id="0" name=""/>
        <dsp:cNvSpPr/>
      </dsp:nvSpPr>
      <dsp:spPr>
        <a:xfrm rot="20127273">
          <a:off x="9519828" y="3776165"/>
          <a:ext cx="1112450" cy="890115"/>
        </a:xfrm>
        <a:prstGeom prst="rightArrow">
          <a:avLst>
            <a:gd name="adj1" fmla="val 60000"/>
            <a:gd name="adj2" fmla="val 50000"/>
          </a:avLst>
        </a:prstGeom>
        <a:solidFill>
          <a:schemeClr val="accent2">
            <a:shade val="90000"/>
            <a:hueOff val="0"/>
            <a:satOff val="-10909"/>
            <a:lumOff val="1485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531894" y="4009653"/>
        <a:ext cx="845416" cy="534069"/>
      </dsp:txXfrm>
    </dsp:sp>
    <dsp:sp modelId="{94BD4E17-70C4-4EE6-B12C-9B916F781E55}">
      <dsp:nvSpPr>
        <dsp:cNvPr id="0" name=""/>
        <dsp:cNvSpPr/>
      </dsp:nvSpPr>
      <dsp:spPr>
        <a:xfrm>
          <a:off x="10901568" y="2482471"/>
          <a:ext cx="1950828" cy="1832590"/>
        </a:xfrm>
        <a:prstGeom prst="ellipse">
          <a:avLst/>
        </a:prstGeom>
        <a:solidFill>
          <a:schemeClr val="accent2">
            <a:shade val="50000"/>
            <a:hueOff val="0"/>
            <a:satOff val="-11830"/>
            <a:lumOff val="191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Business Area</a:t>
          </a:r>
        </a:p>
      </dsp:txBody>
      <dsp:txXfrm>
        <a:off x="11187260" y="2750848"/>
        <a:ext cx="1379444" cy="1295836"/>
      </dsp:txXfrm>
    </dsp:sp>
    <dsp:sp modelId="{344CCDDF-4F0D-44C3-BD59-28B0AAE95B28}">
      <dsp:nvSpPr>
        <dsp:cNvPr id="0" name=""/>
        <dsp:cNvSpPr/>
      </dsp:nvSpPr>
      <dsp:spPr>
        <a:xfrm rot="490909">
          <a:off x="9732766" y="5035378"/>
          <a:ext cx="1082627" cy="890115"/>
        </a:xfrm>
        <a:prstGeom prst="rightArrow">
          <a:avLst>
            <a:gd name="adj1" fmla="val 60000"/>
            <a:gd name="adj2" fmla="val 50000"/>
          </a:avLst>
        </a:prstGeom>
        <a:solidFill>
          <a:schemeClr val="accent2">
            <a:shade val="90000"/>
            <a:hueOff val="0"/>
            <a:satOff val="-16363"/>
            <a:lumOff val="2228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734125" y="5194400"/>
        <a:ext cx="815593" cy="534069"/>
      </dsp:txXfrm>
    </dsp:sp>
    <dsp:sp modelId="{40492447-8CC3-4014-97D6-E5F76E617F32}">
      <dsp:nvSpPr>
        <dsp:cNvPr id="0" name=""/>
        <dsp:cNvSpPr/>
      </dsp:nvSpPr>
      <dsp:spPr>
        <a:xfrm>
          <a:off x="11241020" y="4843409"/>
          <a:ext cx="1950828" cy="1832590"/>
        </a:xfrm>
        <a:prstGeom prst="ellipse">
          <a:avLst/>
        </a:prstGeom>
        <a:solidFill>
          <a:schemeClr val="accent2">
            <a:shade val="50000"/>
            <a:hueOff val="0"/>
            <a:satOff val="-17745"/>
            <a:lumOff val="287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IT Dev Ops</a:t>
          </a:r>
        </a:p>
      </dsp:txBody>
      <dsp:txXfrm>
        <a:off x="11526712" y="5111786"/>
        <a:ext cx="1379444" cy="1295836"/>
      </dsp:txXfrm>
    </dsp:sp>
    <dsp:sp modelId="{B7923184-DE87-4132-A774-703FF8328D4C}">
      <dsp:nvSpPr>
        <dsp:cNvPr id="0" name=""/>
        <dsp:cNvSpPr/>
      </dsp:nvSpPr>
      <dsp:spPr>
        <a:xfrm rot="2454545">
          <a:off x="9131412" y="6171177"/>
          <a:ext cx="1157448" cy="890115"/>
        </a:xfrm>
        <a:prstGeom prst="rightArrow">
          <a:avLst>
            <a:gd name="adj1" fmla="val 60000"/>
            <a:gd name="adj2" fmla="val 50000"/>
          </a:avLst>
        </a:prstGeom>
        <a:solidFill>
          <a:schemeClr val="accent2">
            <a:shade val="90000"/>
            <a:hueOff val="0"/>
            <a:satOff val="-21817"/>
            <a:lumOff val="2971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164024" y="6261765"/>
        <a:ext cx="890414" cy="534069"/>
      </dsp:txXfrm>
    </dsp:sp>
    <dsp:sp modelId="{1DAFFEA9-5A36-45A6-A13B-B78798A80D3A}">
      <dsp:nvSpPr>
        <dsp:cNvPr id="0" name=""/>
        <dsp:cNvSpPr/>
      </dsp:nvSpPr>
      <dsp:spPr>
        <a:xfrm>
          <a:off x="10250165" y="7013078"/>
          <a:ext cx="1950828" cy="1832590"/>
        </a:xfrm>
        <a:prstGeom prst="ellipse">
          <a:avLst/>
        </a:prstGeom>
        <a:solidFill>
          <a:schemeClr val="accent2">
            <a:shade val="50000"/>
            <a:hueOff val="0"/>
            <a:satOff val="-23660"/>
            <a:lumOff val="383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IT QA</a:t>
          </a:r>
        </a:p>
      </dsp:txBody>
      <dsp:txXfrm>
        <a:off x="10535857" y="7281455"/>
        <a:ext cx="1379444" cy="1295836"/>
      </dsp:txXfrm>
    </dsp:sp>
    <dsp:sp modelId="{96A55E42-87A4-416D-9CFD-11C0F5B935B8}">
      <dsp:nvSpPr>
        <dsp:cNvPr id="0" name=""/>
        <dsp:cNvSpPr/>
      </dsp:nvSpPr>
      <dsp:spPr>
        <a:xfrm rot="4418182">
          <a:off x="8028431" y="6813399"/>
          <a:ext cx="1229866" cy="890115"/>
        </a:xfrm>
        <a:prstGeom prst="rightArrow">
          <a:avLst>
            <a:gd name="adj1" fmla="val 60000"/>
            <a:gd name="adj2" fmla="val 50000"/>
          </a:avLst>
        </a:prstGeom>
        <a:solidFill>
          <a:schemeClr val="accent2">
            <a:shade val="90000"/>
            <a:hueOff val="0"/>
            <a:satOff val="-27272"/>
            <a:lumOff val="3714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124332" y="6863313"/>
        <a:ext cx="962832" cy="534069"/>
      </dsp:txXfrm>
    </dsp:sp>
    <dsp:sp modelId="{907A988F-B006-474C-8B7D-497897E7D67B}">
      <dsp:nvSpPr>
        <dsp:cNvPr id="0" name=""/>
        <dsp:cNvSpPr/>
      </dsp:nvSpPr>
      <dsp:spPr>
        <a:xfrm>
          <a:off x="8243593" y="8302623"/>
          <a:ext cx="1950828" cy="1832590"/>
        </a:xfrm>
        <a:prstGeom prst="ellipse">
          <a:avLst/>
        </a:prstGeom>
        <a:solidFill>
          <a:schemeClr val="accent2">
            <a:shade val="50000"/>
            <a:hueOff val="0"/>
            <a:satOff val="-29575"/>
            <a:lumOff val="4798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IT Database</a:t>
          </a:r>
        </a:p>
      </dsp:txBody>
      <dsp:txXfrm>
        <a:off x="8529285" y="8571000"/>
        <a:ext cx="1379444" cy="1295836"/>
      </dsp:txXfrm>
    </dsp:sp>
    <dsp:sp modelId="{B8A766CD-97C5-4D4F-AD30-5574607F06D0}">
      <dsp:nvSpPr>
        <dsp:cNvPr id="0" name=""/>
        <dsp:cNvSpPr/>
      </dsp:nvSpPr>
      <dsp:spPr>
        <a:xfrm rot="6381818">
          <a:off x="6794501" y="6813399"/>
          <a:ext cx="1229866" cy="890115"/>
        </a:xfrm>
        <a:prstGeom prst="rightArrow">
          <a:avLst>
            <a:gd name="adj1" fmla="val 60000"/>
            <a:gd name="adj2" fmla="val 50000"/>
          </a:avLst>
        </a:prstGeom>
        <a:solidFill>
          <a:schemeClr val="accent2">
            <a:shade val="90000"/>
            <a:hueOff val="0"/>
            <a:satOff val="-27272"/>
            <a:lumOff val="3714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6965634" y="6863313"/>
        <a:ext cx="962832" cy="534069"/>
      </dsp:txXfrm>
    </dsp:sp>
    <dsp:sp modelId="{33A56D20-F80C-457F-B412-C2A3FE1360A6}">
      <dsp:nvSpPr>
        <dsp:cNvPr id="0" name=""/>
        <dsp:cNvSpPr/>
      </dsp:nvSpPr>
      <dsp:spPr>
        <a:xfrm>
          <a:off x="5858377" y="8302623"/>
          <a:ext cx="1950828" cy="1832590"/>
        </a:xfrm>
        <a:prstGeom prst="ellipse">
          <a:avLst/>
        </a:prstGeom>
        <a:solidFill>
          <a:schemeClr val="accent2">
            <a:shade val="50000"/>
            <a:hueOff val="0"/>
            <a:satOff val="-29575"/>
            <a:lumOff val="4798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IT </a:t>
          </a:r>
          <a:r>
            <a:rPr lang="en-US" sz="2400" kern="1200" dirty="0" err="1"/>
            <a:t>Env</a:t>
          </a:r>
          <a:endParaRPr lang="en-US" sz="2400" kern="1200" dirty="0"/>
        </a:p>
      </dsp:txBody>
      <dsp:txXfrm>
        <a:off x="6144069" y="8571000"/>
        <a:ext cx="1379444" cy="1295836"/>
      </dsp:txXfrm>
    </dsp:sp>
    <dsp:sp modelId="{684BC6CC-EB89-49CC-BCF8-ABFEBCFCA4CF}">
      <dsp:nvSpPr>
        <dsp:cNvPr id="0" name=""/>
        <dsp:cNvSpPr/>
      </dsp:nvSpPr>
      <dsp:spPr>
        <a:xfrm rot="8345455">
          <a:off x="5763938" y="6171177"/>
          <a:ext cx="1157448" cy="890115"/>
        </a:xfrm>
        <a:prstGeom prst="rightArrow">
          <a:avLst>
            <a:gd name="adj1" fmla="val 60000"/>
            <a:gd name="adj2" fmla="val 50000"/>
          </a:avLst>
        </a:prstGeom>
        <a:solidFill>
          <a:schemeClr val="accent2">
            <a:shade val="90000"/>
            <a:hueOff val="0"/>
            <a:satOff val="-21817"/>
            <a:lumOff val="2971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5998360" y="6261765"/>
        <a:ext cx="890414" cy="534069"/>
      </dsp:txXfrm>
    </dsp:sp>
    <dsp:sp modelId="{E76457F3-E085-42CD-9E37-D64872B9E6E9}">
      <dsp:nvSpPr>
        <dsp:cNvPr id="0" name=""/>
        <dsp:cNvSpPr/>
      </dsp:nvSpPr>
      <dsp:spPr>
        <a:xfrm>
          <a:off x="3851805" y="7013078"/>
          <a:ext cx="1950828" cy="1832590"/>
        </a:xfrm>
        <a:prstGeom prst="ellipse">
          <a:avLst/>
        </a:prstGeom>
        <a:solidFill>
          <a:schemeClr val="accent2">
            <a:shade val="50000"/>
            <a:hueOff val="0"/>
            <a:satOff val="-23660"/>
            <a:lumOff val="383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IT Infrastructure</a:t>
          </a:r>
        </a:p>
      </dsp:txBody>
      <dsp:txXfrm>
        <a:off x="4137497" y="7281455"/>
        <a:ext cx="1379444" cy="1295836"/>
      </dsp:txXfrm>
    </dsp:sp>
    <dsp:sp modelId="{195CADF0-D22D-4792-A5A2-3AAB55FAB51A}">
      <dsp:nvSpPr>
        <dsp:cNvPr id="0" name=""/>
        <dsp:cNvSpPr/>
      </dsp:nvSpPr>
      <dsp:spPr>
        <a:xfrm rot="10309091">
          <a:off x="5237405" y="5035378"/>
          <a:ext cx="1082627" cy="890115"/>
        </a:xfrm>
        <a:prstGeom prst="rightArrow">
          <a:avLst>
            <a:gd name="adj1" fmla="val 60000"/>
            <a:gd name="adj2" fmla="val 50000"/>
          </a:avLst>
        </a:prstGeom>
        <a:solidFill>
          <a:schemeClr val="accent2">
            <a:shade val="90000"/>
            <a:hueOff val="0"/>
            <a:satOff val="-16363"/>
            <a:lumOff val="2228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5503080" y="5194400"/>
        <a:ext cx="815593" cy="534069"/>
      </dsp:txXfrm>
    </dsp:sp>
    <dsp:sp modelId="{B931513A-32C4-4E6F-A05E-90FF11600B90}">
      <dsp:nvSpPr>
        <dsp:cNvPr id="0" name=""/>
        <dsp:cNvSpPr/>
      </dsp:nvSpPr>
      <dsp:spPr>
        <a:xfrm>
          <a:off x="2860951" y="4843409"/>
          <a:ext cx="1950828" cy="1832590"/>
        </a:xfrm>
        <a:prstGeom prst="ellipse">
          <a:avLst/>
        </a:prstGeom>
        <a:solidFill>
          <a:schemeClr val="accent2">
            <a:shade val="50000"/>
            <a:hueOff val="0"/>
            <a:satOff val="-17745"/>
            <a:lumOff val="287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Vendors</a:t>
          </a:r>
        </a:p>
      </dsp:txBody>
      <dsp:txXfrm>
        <a:off x="3146643" y="5111786"/>
        <a:ext cx="1379444" cy="1295836"/>
      </dsp:txXfrm>
    </dsp:sp>
    <dsp:sp modelId="{3EF9ADD8-E06C-437E-BFC6-D3A75ED24FAA}">
      <dsp:nvSpPr>
        <dsp:cNvPr id="0" name=""/>
        <dsp:cNvSpPr/>
      </dsp:nvSpPr>
      <dsp:spPr>
        <a:xfrm rot="12272727">
          <a:off x="5420520" y="3776165"/>
          <a:ext cx="1112450" cy="890115"/>
        </a:xfrm>
        <a:prstGeom prst="rightArrow">
          <a:avLst>
            <a:gd name="adj1" fmla="val 60000"/>
            <a:gd name="adj2" fmla="val 50000"/>
          </a:avLst>
        </a:prstGeom>
        <a:solidFill>
          <a:schemeClr val="accent2">
            <a:shade val="90000"/>
            <a:hueOff val="0"/>
            <a:satOff val="-10909"/>
            <a:lumOff val="1485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5675488" y="4009653"/>
        <a:ext cx="845416" cy="534069"/>
      </dsp:txXfrm>
    </dsp:sp>
    <dsp:sp modelId="{94C1BA03-40F5-4B52-B81E-8200C78A371A}">
      <dsp:nvSpPr>
        <dsp:cNvPr id="0" name=""/>
        <dsp:cNvSpPr/>
      </dsp:nvSpPr>
      <dsp:spPr>
        <a:xfrm>
          <a:off x="3200402" y="2482471"/>
          <a:ext cx="1950828" cy="1832590"/>
        </a:xfrm>
        <a:prstGeom prst="ellipse">
          <a:avLst/>
        </a:prstGeom>
        <a:solidFill>
          <a:schemeClr val="accent2">
            <a:shade val="50000"/>
            <a:hueOff val="0"/>
            <a:satOff val="-11830"/>
            <a:lumOff val="191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Project Manager</a:t>
          </a:r>
        </a:p>
      </dsp:txBody>
      <dsp:txXfrm>
        <a:off x="3486094" y="2750848"/>
        <a:ext cx="1379444" cy="1295836"/>
      </dsp:txXfrm>
    </dsp:sp>
    <dsp:sp modelId="{E14E870E-9BDD-4E0F-BBB6-2BD8E6930FC7}">
      <dsp:nvSpPr>
        <dsp:cNvPr id="0" name=""/>
        <dsp:cNvSpPr/>
      </dsp:nvSpPr>
      <dsp:spPr>
        <a:xfrm rot="14236364">
          <a:off x="6234120" y="2857326"/>
          <a:ext cx="1200435" cy="890115"/>
        </a:xfrm>
        <a:prstGeom prst="rightArrow">
          <a:avLst>
            <a:gd name="adj1" fmla="val 60000"/>
            <a:gd name="adj2" fmla="val 50000"/>
          </a:avLst>
        </a:prstGeom>
        <a:solidFill>
          <a:schemeClr val="accent2">
            <a:shade val="90000"/>
            <a:hueOff val="0"/>
            <a:satOff val="-5454"/>
            <a:lumOff val="742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6439822" y="3147671"/>
        <a:ext cx="933401" cy="534069"/>
      </dsp:txXfrm>
    </dsp:sp>
    <dsp:sp modelId="{C564DB23-3BB7-4D65-B368-9B9FA4CD3AED}">
      <dsp:nvSpPr>
        <dsp:cNvPr id="0" name=""/>
        <dsp:cNvSpPr/>
      </dsp:nvSpPr>
      <dsp:spPr>
        <a:xfrm>
          <a:off x="4762387" y="679844"/>
          <a:ext cx="1950828" cy="1832590"/>
        </a:xfrm>
        <a:prstGeom prst="ellipse">
          <a:avLst/>
        </a:prstGeom>
        <a:solidFill>
          <a:schemeClr val="accent2">
            <a:shade val="50000"/>
            <a:hueOff val="0"/>
            <a:satOff val="-5915"/>
            <a:lumOff val="959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Business Analysts</a:t>
          </a:r>
        </a:p>
      </dsp:txBody>
      <dsp:txXfrm>
        <a:off x="5048079" y="948221"/>
        <a:ext cx="1379444" cy="12958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D16BD-CE9A-420E-BE5C-384C9C4FB632}">
      <dsp:nvSpPr>
        <dsp:cNvPr id="0" name=""/>
        <dsp:cNvSpPr/>
      </dsp:nvSpPr>
      <dsp:spPr>
        <a:xfrm>
          <a:off x="4700650" y="4875580"/>
          <a:ext cx="3417781" cy="2934797"/>
        </a:xfrm>
        <a:prstGeom prst="hexagon">
          <a:avLst>
            <a:gd name="adj" fmla="val 25000"/>
            <a:gd name="vf" fmla="val 115470"/>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39370" rIns="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External</a:t>
          </a:r>
        </a:p>
        <a:p>
          <a:pPr marL="0" lvl="0" indent="0" algn="ctr" defTabSz="1377950">
            <a:lnSpc>
              <a:spcPct val="90000"/>
            </a:lnSpc>
            <a:spcBef>
              <a:spcPct val="0"/>
            </a:spcBef>
            <a:spcAft>
              <a:spcPct val="35000"/>
            </a:spcAft>
            <a:buNone/>
          </a:pPr>
          <a:r>
            <a:rPr lang="en-US" sz="3100" kern="1200" dirty="0"/>
            <a:t>Interface</a:t>
          </a:r>
        </a:p>
        <a:p>
          <a:pPr marL="0" lvl="0" indent="0" algn="ctr" defTabSz="1377950">
            <a:lnSpc>
              <a:spcPct val="90000"/>
            </a:lnSpc>
            <a:spcBef>
              <a:spcPct val="0"/>
            </a:spcBef>
            <a:spcAft>
              <a:spcPct val="35000"/>
            </a:spcAft>
            <a:buNone/>
          </a:pPr>
          <a:r>
            <a:rPr lang="en-US" sz="3100" kern="1200" dirty="0"/>
            <a:t>Vendor</a:t>
          </a:r>
        </a:p>
      </dsp:txBody>
      <dsp:txXfrm>
        <a:off x="5230032" y="5330152"/>
        <a:ext cx="2359018" cy="2025653"/>
      </dsp:txXfrm>
    </dsp:sp>
    <dsp:sp modelId="{A077541E-0272-4276-848F-B1364B385F73}">
      <dsp:nvSpPr>
        <dsp:cNvPr id="0" name=""/>
        <dsp:cNvSpPr/>
      </dsp:nvSpPr>
      <dsp:spPr>
        <a:xfrm>
          <a:off x="4782198" y="6188019"/>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2BD7C-8405-4110-8A07-FF23344E39AA}">
      <dsp:nvSpPr>
        <dsp:cNvPr id="0" name=""/>
        <dsp:cNvSpPr/>
      </dsp:nvSpPr>
      <dsp:spPr>
        <a:xfrm>
          <a:off x="1759473" y="3253221"/>
          <a:ext cx="3417781" cy="2934797"/>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94C32-BA6E-424D-8C6B-EE54DB6AE243}">
      <dsp:nvSpPr>
        <dsp:cNvPr id="0" name=""/>
        <dsp:cNvSpPr/>
      </dsp:nvSpPr>
      <dsp:spPr>
        <a:xfrm>
          <a:off x="4100816" y="5798728"/>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0865E-B4FD-4744-A51E-C783996DF967}">
      <dsp:nvSpPr>
        <dsp:cNvPr id="0" name=""/>
        <dsp:cNvSpPr/>
      </dsp:nvSpPr>
      <dsp:spPr>
        <a:xfrm>
          <a:off x="7641826" y="3244717"/>
          <a:ext cx="3417781" cy="2934797"/>
        </a:xfrm>
        <a:prstGeom prst="hexagon">
          <a:avLst>
            <a:gd name="adj" fmla="val 25000"/>
            <a:gd name="vf" fmla="val 115470"/>
          </a:avLst>
        </a:prstGeom>
        <a:solidFill>
          <a:schemeClr val="accent2">
            <a:shade val="80000"/>
            <a:hueOff val="0"/>
            <a:satOff val="-5604"/>
            <a:lumOff val="6350"/>
            <a:alphaOff val="0"/>
          </a:schemeClr>
        </a:solidFill>
        <a:ln w="25400" cap="flat" cmpd="sng" algn="ctr">
          <a:solidFill>
            <a:schemeClr val="accent2">
              <a:shade val="80000"/>
              <a:hueOff val="0"/>
              <a:satOff val="-5604"/>
              <a:lumOff val="635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39370" rIns="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External Interface Vendor</a:t>
          </a:r>
        </a:p>
      </dsp:txBody>
      <dsp:txXfrm>
        <a:off x="8171208" y="3699289"/>
        <a:ext cx="2359018" cy="2025653"/>
      </dsp:txXfrm>
    </dsp:sp>
    <dsp:sp modelId="{C076F8C5-8C71-4119-B9F7-8C86F7E2565B}">
      <dsp:nvSpPr>
        <dsp:cNvPr id="0" name=""/>
        <dsp:cNvSpPr/>
      </dsp:nvSpPr>
      <dsp:spPr>
        <a:xfrm>
          <a:off x="9994043" y="5782665"/>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786302-F9CC-4969-BF2E-591CECA51927}">
      <dsp:nvSpPr>
        <dsp:cNvPr id="0" name=""/>
        <dsp:cNvSpPr/>
      </dsp:nvSpPr>
      <dsp:spPr>
        <a:xfrm>
          <a:off x="10581191" y="4869911"/>
          <a:ext cx="3417781" cy="2934797"/>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25400" cap="flat" cmpd="sng" algn="ctr">
          <a:solidFill>
            <a:schemeClr val="accent2">
              <a:shade val="80000"/>
              <a:hueOff val="0"/>
              <a:satOff val="-5604"/>
              <a:lumOff val="6350"/>
              <a:alphaOff val="0"/>
            </a:schemeClr>
          </a:solidFill>
          <a:prstDash val="solid"/>
        </a:ln>
        <a:effectLst/>
      </dsp:spPr>
      <dsp:style>
        <a:lnRef idx="2">
          <a:scrgbClr r="0" g="0" b="0"/>
        </a:lnRef>
        <a:fillRef idx="1">
          <a:scrgbClr r="0" g="0" b="0"/>
        </a:fillRef>
        <a:effectRef idx="0">
          <a:scrgbClr r="0" g="0" b="0"/>
        </a:effectRef>
        <a:fontRef idx="minor"/>
      </dsp:style>
    </dsp:sp>
    <dsp:sp modelId="{4225889E-5CC7-42AC-9A7C-698C3EB7E0EA}">
      <dsp:nvSpPr>
        <dsp:cNvPr id="0" name=""/>
        <dsp:cNvSpPr/>
      </dsp:nvSpPr>
      <dsp:spPr>
        <a:xfrm>
          <a:off x="10664552" y="6175735"/>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A8EB23-66C9-4D74-A3FA-48B4147DEB57}">
      <dsp:nvSpPr>
        <dsp:cNvPr id="0" name=""/>
        <dsp:cNvSpPr/>
      </dsp:nvSpPr>
      <dsp:spPr>
        <a:xfrm>
          <a:off x="4700650" y="1631807"/>
          <a:ext cx="3417781" cy="2934797"/>
        </a:xfrm>
        <a:prstGeom prst="hexagon">
          <a:avLst>
            <a:gd name="adj" fmla="val 25000"/>
            <a:gd name="vf" fmla="val 115470"/>
          </a:avLst>
        </a:prstGeom>
        <a:solidFill>
          <a:schemeClr val="accent2">
            <a:shade val="80000"/>
            <a:hueOff val="0"/>
            <a:satOff val="-11208"/>
            <a:lumOff val="12701"/>
            <a:alphaOff val="0"/>
          </a:schemeClr>
        </a:solidFill>
        <a:ln w="25400" cap="flat" cmpd="sng" algn="ctr">
          <a:solidFill>
            <a:schemeClr val="accent2">
              <a:shade val="80000"/>
              <a:hueOff val="0"/>
              <a:satOff val="-11208"/>
              <a:lumOff val="1270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39370" rIns="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Integration Team</a:t>
          </a:r>
        </a:p>
      </dsp:txBody>
      <dsp:txXfrm>
        <a:off x="5230032" y="2086379"/>
        <a:ext cx="2359018" cy="2025653"/>
      </dsp:txXfrm>
    </dsp:sp>
    <dsp:sp modelId="{F734B4E4-8684-400C-BD7F-11D36F108F1E}">
      <dsp:nvSpPr>
        <dsp:cNvPr id="0" name=""/>
        <dsp:cNvSpPr/>
      </dsp:nvSpPr>
      <dsp:spPr>
        <a:xfrm>
          <a:off x="7041993" y="1687555"/>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54AB0-BCC0-4DBB-80C7-7E315958E40B}">
      <dsp:nvSpPr>
        <dsp:cNvPr id="0" name=""/>
        <dsp:cNvSpPr/>
      </dsp:nvSpPr>
      <dsp:spPr>
        <a:xfrm>
          <a:off x="7641826" y="0"/>
          <a:ext cx="3417781" cy="2934797"/>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25400" cap="flat" cmpd="sng" algn="ctr">
          <a:solidFill>
            <a:schemeClr val="accent2">
              <a:shade val="80000"/>
              <a:hueOff val="0"/>
              <a:satOff val="-11208"/>
              <a:lumOff val="12701"/>
              <a:alphaOff val="0"/>
            </a:schemeClr>
          </a:solidFill>
          <a:prstDash val="solid"/>
        </a:ln>
        <a:effectLst/>
      </dsp:spPr>
      <dsp:style>
        <a:lnRef idx="2">
          <a:scrgbClr r="0" g="0" b="0"/>
        </a:lnRef>
        <a:fillRef idx="1">
          <a:scrgbClr r="0" g="0" b="0"/>
        </a:fillRef>
        <a:effectRef idx="0">
          <a:scrgbClr r="0" g="0" b="0"/>
        </a:effectRef>
        <a:fontRef idx="minor"/>
      </dsp:style>
    </dsp:sp>
    <dsp:sp modelId="{8D639F31-71D9-4536-9D29-E7143D78C8DD}">
      <dsp:nvSpPr>
        <dsp:cNvPr id="0" name=""/>
        <dsp:cNvSpPr/>
      </dsp:nvSpPr>
      <dsp:spPr>
        <a:xfrm>
          <a:off x="7737872" y="1300154"/>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BD356-CFA9-4E0E-91F9-1C9D5392CB0E}">
      <dsp:nvSpPr>
        <dsp:cNvPr id="0" name=""/>
        <dsp:cNvSpPr/>
      </dsp:nvSpPr>
      <dsp:spPr>
        <a:xfrm>
          <a:off x="10581191" y="1625193"/>
          <a:ext cx="3417781" cy="2934797"/>
        </a:xfrm>
        <a:prstGeom prst="hexagon">
          <a:avLst>
            <a:gd name="adj" fmla="val 25000"/>
            <a:gd name="vf" fmla="val 115470"/>
          </a:avLst>
        </a:prstGeom>
        <a:solidFill>
          <a:schemeClr val="accent2">
            <a:shade val="80000"/>
            <a:hueOff val="0"/>
            <a:satOff val="-16811"/>
            <a:lumOff val="19051"/>
            <a:alphaOff val="0"/>
          </a:schemeClr>
        </a:solidFill>
        <a:ln w="25400" cap="flat" cmpd="sng" algn="ctr">
          <a:solidFill>
            <a:schemeClr val="accent2">
              <a:shade val="80000"/>
              <a:hueOff val="0"/>
              <a:satOff val="-16811"/>
              <a:lumOff val="1905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39370" rIns="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External Interface Vendor</a:t>
          </a:r>
        </a:p>
      </dsp:txBody>
      <dsp:txXfrm>
        <a:off x="11110573" y="2079765"/>
        <a:ext cx="2359018" cy="2025653"/>
      </dsp:txXfrm>
    </dsp:sp>
    <dsp:sp modelId="{D404D4DA-EC4A-43FF-9473-BDE028DE09DA}">
      <dsp:nvSpPr>
        <dsp:cNvPr id="0" name=""/>
        <dsp:cNvSpPr/>
      </dsp:nvSpPr>
      <dsp:spPr>
        <a:xfrm>
          <a:off x="13538678" y="2925348"/>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8ADBB-43FD-451E-858B-D70E94B6907C}">
      <dsp:nvSpPr>
        <dsp:cNvPr id="0" name=""/>
        <dsp:cNvSpPr/>
      </dsp:nvSpPr>
      <dsp:spPr>
        <a:xfrm>
          <a:off x="13522368" y="3274954"/>
          <a:ext cx="3417781" cy="2934797"/>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a:ln w="25400" cap="flat" cmpd="sng" algn="ctr">
          <a:solidFill>
            <a:schemeClr val="accent2">
              <a:shade val="80000"/>
              <a:hueOff val="0"/>
              <a:satOff val="-16811"/>
              <a:lumOff val="19051"/>
              <a:alphaOff val="0"/>
            </a:schemeClr>
          </a:solidFill>
          <a:prstDash val="solid"/>
        </a:ln>
        <a:effectLst/>
      </dsp:spPr>
      <dsp:style>
        <a:lnRef idx="2">
          <a:scrgbClr r="0" g="0" b="0"/>
        </a:lnRef>
        <a:fillRef idx="1">
          <a:scrgbClr r="0" g="0" b="0"/>
        </a:fillRef>
        <a:effectRef idx="0">
          <a:scrgbClr r="0" g="0" b="0"/>
        </a:effectRef>
        <a:fontRef idx="minor"/>
      </dsp:style>
    </dsp:sp>
    <dsp:sp modelId="{B55A333D-5162-40AA-BF35-E1087AB03DDD}">
      <dsp:nvSpPr>
        <dsp:cNvPr id="0" name=""/>
        <dsp:cNvSpPr/>
      </dsp:nvSpPr>
      <dsp:spPr>
        <a:xfrm>
          <a:off x="14189252" y="3327867"/>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938CCE-9B85-46BF-988E-0142CDC09A29}">
      <dsp:nvSpPr>
        <dsp:cNvPr id="0" name=""/>
        <dsp:cNvSpPr/>
      </dsp:nvSpPr>
      <dsp:spPr>
        <a:xfrm>
          <a:off x="13522368" y="31181"/>
          <a:ext cx="3417781" cy="2934797"/>
        </a:xfrm>
        <a:prstGeom prst="hexagon">
          <a:avLst>
            <a:gd name="adj" fmla="val 25000"/>
            <a:gd name="vf" fmla="val 115470"/>
          </a:avLst>
        </a:prstGeom>
        <a:solidFill>
          <a:schemeClr val="accent2">
            <a:shade val="80000"/>
            <a:hueOff val="0"/>
            <a:satOff val="-22415"/>
            <a:lumOff val="25402"/>
            <a:alphaOff val="0"/>
          </a:schemeClr>
        </a:solidFill>
        <a:ln w="25400" cap="flat" cmpd="sng" algn="ctr">
          <a:solidFill>
            <a:schemeClr val="accent2">
              <a:shade val="80000"/>
              <a:hueOff val="0"/>
              <a:satOff val="-22415"/>
              <a:lumOff val="2540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39370" rIns="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Key Business</a:t>
          </a:r>
        </a:p>
        <a:p>
          <a:pPr marL="0" lvl="0" indent="0" algn="ctr" defTabSz="1377950">
            <a:lnSpc>
              <a:spcPct val="90000"/>
            </a:lnSpc>
            <a:spcBef>
              <a:spcPct val="0"/>
            </a:spcBef>
            <a:spcAft>
              <a:spcPct val="35000"/>
            </a:spcAft>
            <a:buNone/>
          </a:pPr>
          <a:r>
            <a:rPr lang="en-US" sz="3100" kern="1200" dirty="0"/>
            <a:t>Systems</a:t>
          </a:r>
        </a:p>
        <a:p>
          <a:pPr marL="0" lvl="0" indent="0" algn="ctr" defTabSz="1377950">
            <a:lnSpc>
              <a:spcPct val="90000"/>
            </a:lnSpc>
            <a:spcBef>
              <a:spcPct val="0"/>
            </a:spcBef>
            <a:spcAft>
              <a:spcPct val="35000"/>
            </a:spcAft>
            <a:buNone/>
          </a:pPr>
          <a:r>
            <a:rPr lang="en-US" sz="3100" kern="1200" dirty="0"/>
            <a:t>Vendor</a:t>
          </a:r>
        </a:p>
      </dsp:txBody>
      <dsp:txXfrm>
        <a:off x="14051750" y="485753"/>
        <a:ext cx="2359018" cy="2025653"/>
      </dsp:txXfrm>
    </dsp:sp>
    <dsp:sp modelId="{B67AAC87-DDD1-475E-AE80-2E1CFD0BA81E}">
      <dsp:nvSpPr>
        <dsp:cNvPr id="0" name=""/>
        <dsp:cNvSpPr/>
      </dsp:nvSpPr>
      <dsp:spPr>
        <a:xfrm>
          <a:off x="16479854" y="1346453"/>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99F668-1A2B-4EA9-8137-A196E724D44D}">
      <dsp:nvSpPr>
        <dsp:cNvPr id="0" name=""/>
        <dsp:cNvSpPr/>
      </dsp:nvSpPr>
      <dsp:spPr>
        <a:xfrm>
          <a:off x="16463545" y="1668658"/>
          <a:ext cx="3417781" cy="2934797"/>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2000" r="-32000"/>
          </a:stretch>
        </a:blipFill>
        <a:ln w="25400" cap="flat" cmpd="sng" algn="ctr">
          <a:solidFill>
            <a:schemeClr val="accent2">
              <a:shade val="80000"/>
              <a:hueOff val="0"/>
              <a:satOff val="-22415"/>
              <a:lumOff val="25402"/>
              <a:alphaOff val="0"/>
            </a:schemeClr>
          </a:solidFill>
          <a:prstDash val="solid"/>
        </a:ln>
        <a:effectLst/>
      </dsp:spPr>
      <dsp:style>
        <a:lnRef idx="2">
          <a:scrgbClr r="0" g="0" b="0"/>
        </a:lnRef>
        <a:fillRef idx="1">
          <a:scrgbClr r="0" g="0" b="0"/>
        </a:fillRef>
        <a:effectRef idx="0">
          <a:scrgbClr r="0" g="0" b="0"/>
        </a:effectRef>
        <a:fontRef idx="minor"/>
      </dsp:style>
    </dsp:sp>
    <dsp:sp modelId="{C812BFEF-A61C-4435-8501-7BC9782A6E62}">
      <dsp:nvSpPr>
        <dsp:cNvPr id="0" name=""/>
        <dsp:cNvSpPr/>
      </dsp:nvSpPr>
      <dsp:spPr>
        <a:xfrm>
          <a:off x="17144926" y="1733854"/>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4AB04D-36F7-4710-9E86-B905078CC687}">
      <dsp:nvSpPr>
        <dsp:cNvPr id="0" name=""/>
        <dsp:cNvSpPr/>
      </dsp:nvSpPr>
      <dsp:spPr>
        <a:xfrm>
          <a:off x="16463545" y="4907706"/>
          <a:ext cx="3417781" cy="2934797"/>
        </a:xfrm>
        <a:prstGeom prst="hexagon">
          <a:avLst>
            <a:gd name="adj" fmla="val 25000"/>
            <a:gd name="vf" fmla="val 115470"/>
          </a:avLst>
        </a:prstGeom>
        <a:solidFill>
          <a:schemeClr val="accent2">
            <a:shade val="80000"/>
            <a:hueOff val="0"/>
            <a:satOff val="-28019"/>
            <a:lumOff val="31752"/>
            <a:alphaOff val="0"/>
          </a:schemeClr>
        </a:solidFill>
        <a:ln w="25400" cap="flat" cmpd="sng" algn="ctr">
          <a:solidFill>
            <a:schemeClr val="accent2">
              <a:shade val="80000"/>
              <a:hueOff val="0"/>
              <a:satOff val="-28019"/>
              <a:lumOff val="3175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39370" rIns="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Platform</a:t>
          </a:r>
        </a:p>
        <a:p>
          <a:pPr marL="0" lvl="0" indent="0" algn="ctr" defTabSz="1377950">
            <a:lnSpc>
              <a:spcPct val="90000"/>
            </a:lnSpc>
            <a:spcBef>
              <a:spcPct val="0"/>
            </a:spcBef>
            <a:spcAft>
              <a:spcPct val="35000"/>
            </a:spcAft>
            <a:buNone/>
          </a:pPr>
          <a:r>
            <a:rPr lang="en-US" sz="3100" kern="1200" dirty="0"/>
            <a:t>Vendor</a:t>
          </a:r>
        </a:p>
      </dsp:txBody>
      <dsp:txXfrm>
        <a:off x="16992927" y="5362278"/>
        <a:ext cx="2359018" cy="2025653"/>
      </dsp:txXfrm>
    </dsp:sp>
    <dsp:sp modelId="{E9A80FAB-9714-4DD4-A814-FF0A0688D1FB}">
      <dsp:nvSpPr>
        <dsp:cNvPr id="0" name=""/>
        <dsp:cNvSpPr/>
      </dsp:nvSpPr>
      <dsp:spPr>
        <a:xfrm>
          <a:off x="17141302" y="7477780"/>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6228D0-D52E-4617-90ED-3532B355A3F7}">
      <dsp:nvSpPr>
        <dsp:cNvPr id="0" name=""/>
        <dsp:cNvSpPr/>
      </dsp:nvSpPr>
      <dsp:spPr>
        <a:xfrm>
          <a:off x="13522368" y="6514002"/>
          <a:ext cx="3417781" cy="2934797"/>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sp>
    <dsp:sp modelId="{F774E787-6605-4B03-9CF1-90D338251F1C}">
      <dsp:nvSpPr>
        <dsp:cNvPr id="0" name=""/>
        <dsp:cNvSpPr/>
      </dsp:nvSpPr>
      <dsp:spPr>
        <a:xfrm>
          <a:off x="16507037" y="7801874"/>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D16BD-CE9A-420E-BE5C-384C9C4FB632}">
      <dsp:nvSpPr>
        <dsp:cNvPr id="0" name=""/>
        <dsp:cNvSpPr/>
      </dsp:nvSpPr>
      <dsp:spPr>
        <a:xfrm>
          <a:off x="4700650" y="4875580"/>
          <a:ext cx="3417781" cy="2934797"/>
        </a:xfrm>
        <a:prstGeom prst="hexagon">
          <a:avLst>
            <a:gd name="adj" fmla="val 25000"/>
            <a:gd name="vf" fmla="val 115470"/>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39370" rIns="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External</a:t>
          </a:r>
        </a:p>
        <a:p>
          <a:pPr marL="0" lvl="0" indent="0" algn="ctr" defTabSz="1377950">
            <a:lnSpc>
              <a:spcPct val="90000"/>
            </a:lnSpc>
            <a:spcBef>
              <a:spcPct val="0"/>
            </a:spcBef>
            <a:spcAft>
              <a:spcPct val="35000"/>
            </a:spcAft>
            <a:buNone/>
          </a:pPr>
          <a:r>
            <a:rPr lang="en-US" sz="3100" kern="1200" dirty="0"/>
            <a:t>Interface</a:t>
          </a:r>
        </a:p>
        <a:p>
          <a:pPr marL="0" lvl="0" indent="0" algn="ctr" defTabSz="1377950">
            <a:lnSpc>
              <a:spcPct val="90000"/>
            </a:lnSpc>
            <a:spcBef>
              <a:spcPct val="0"/>
            </a:spcBef>
            <a:spcAft>
              <a:spcPct val="35000"/>
            </a:spcAft>
            <a:buNone/>
          </a:pPr>
          <a:r>
            <a:rPr lang="en-US" sz="3100" kern="1200" dirty="0"/>
            <a:t>Vendor</a:t>
          </a:r>
        </a:p>
      </dsp:txBody>
      <dsp:txXfrm>
        <a:off x="5230032" y="5330152"/>
        <a:ext cx="2359018" cy="2025653"/>
      </dsp:txXfrm>
    </dsp:sp>
    <dsp:sp modelId="{A077541E-0272-4276-848F-B1364B385F73}">
      <dsp:nvSpPr>
        <dsp:cNvPr id="0" name=""/>
        <dsp:cNvSpPr/>
      </dsp:nvSpPr>
      <dsp:spPr>
        <a:xfrm>
          <a:off x="4782198" y="6188019"/>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2BD7C-8405-4110-8A07-FF23344E39AA}">
      <dsp:nvSpPr>
        <dsp:cNvPr id="0" name=""/>
        <dsp:cNvSpPr/>
      </dsp:nvSpPr>
      <dsp:spPr>
        <a:xfrm>
          <a:off x="1759473" y="3253221"/>
          <a:ext cx="3417781" cy="2934797"/>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94C32-BA6E-424D-8C6B-EE54DB6AE243}">
      <dsp:nvSpPr>
        <dsp:cNvPr id="0" name=""/>
        <dsp:cNvSpPr/>
      </dsp:nvSpPr>
      <dsp:spPr>
        <a:xfrm>
          <a:off x="4100816" y="5798728"/>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0865E-B4FD-4744-A51E-C783996DF967}">
      <dsp:nvSpPr>
        <dsp:cNvPr id="0" name=""/>
        <dsp:cNvSpPr/>
      </dsp:nvSpPr>
      <dsp:spPr>
        <a:xfrm>
          <a:off x="7641826" y="3244717"/>
          <a:ext cx="3417781" cy="2934797"/>
        </a:xfrm>
        <a:prstGeom prst="hexagon">
          <a:avLst>
            <a:gd name="adj" fmla="val 25000"/>
            <a:gd name="vf" fmla="val 115470"/>
          </a:avLst>
        </a:prstGeom>
        <a:solidFill>
          <a:schemeClr val="accent2">
            <a:shade val="80000"/>
            <a:hueOff val="0"/>
            <a:satOff val="-5604"/>
            <a:lumOff val="6350"/>
            <a:alphaOff val="0"/>
          </a:schemeClr>
        </a:solidFill>
        <a:ln w="25400" cap="flat" cmpd="sng" algn="ctr">
          <a:solidFill>
            <a:schemeClr val="accent2">
              <a:shade val="80000"/>
              <a:hueOff val="0"/>
              <a:satOff val="-5604"/>
              <a:lumOff val="635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39370" rIns="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External Interface Vendor</a:t>
          </a:r>
        </a:p>
      </dsp:txBody>
      <dsp:txXfrm>
        <a:off x="8171208" y="3699289"/>
        <a:ext cx="2359018" cy="2025653"/>
      </dsp:txXfrm>
    </dsp:sp>
    <dsp:sp modelId="{C076F8C5-8C71-4119-B9F7-8C86F7E2565B}">
      <dsp:nvSpPr>
        <dsp:cNvPr id="0" name=""/>
        <dsp:cNvSpPr/>
      </dsp:nvSpPr>
      <dsp:spPr>
        <a:xfrm>
          <a:off x="9994043" y="5782665"/>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786302-F9CC-4969-BF2E-591CECA51927}">
      <dsp:nvSpPr>
        <dsp:cNvPr id="0" name=""/>
        <dsp:cNvSpPr/>
      </dsp:nvSpPr>
      <dsp:spPr>
        <a:xfrm>
          <a:off x="10581191" y="4869911"/>
          <a:ext cx="3417781" cy="2934797"/>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25400" cap="flat" cmpd="sng" algn="ctr">
          <a:solidFill>
            <a:schemeClr val="accent2">
              <a:shade val="80000"/>
              <a:hueOff val="0"/>
              <a:satOff val="-5604"/>
              <a:lumOff val="6350"/>
              <a:alphaOff val="0"/>
            </a:schemeClr>
          </a:solidFill>
          <a:prstDash val="solid"/>
        </a:ln>
        <a:effectLst/>
      </dsp:spPr>
      <dsp:style>
        <a:lnRef idx="2">
          <a:scrgbClr r="0" g="0" b="0"/>
        </a:lnRef>
        <a:fillRef idx="1">
          <a:scrgbClr r="0" g="0" b="0"/>
        </a:fillRef>
        <a:effectRef idx="0">
          <a:scrgbClr r="0" g="0" b="0"/>
        </a:effectRef>
        <a:fontRef idx="minor"/>
      </dsp:style>
    </dsp:sp>
    <dsp:sp modelId="{4225889E-5CC7-42AC-9A7C-698C3EB7E0EA}">
      <dsp:nvSpPr>
        <dsp:cNvPr id="0" name=""/>
        <dsp:cNvSpPr/>
      </dsp:nvSpPr>
      <dsp:spPr>
        <a:xfrm>
          <a:off x="10664552" y="6175735"/>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A8EB23-66C9-4D74-A3FA-48B4147DEB57}">
      <dsp:nvSpPr>
        <dsp:cNvPr id="0" name=""/>
        <dsp:cNvSpPr/>
      </dsp:nvSpPr>
      <dsp:spPr>
        <a:xfrm>
          <a:off x="4700650" y="1631807"/>
          <a:ext cx="3417781" cy="2934797"/>
        </a:xfrm>
        <a:prstGeom prst="hexagon">
          <a:avLst>
            <a:gd name="adj" fmla="val 25000"/>
            <a:gd name="vf" fmla="val 115470"/>
          </a:avLst>
        </a:prstGeom>
        <a:solidFill>
          <a:schemeClr val="accent2">
            <a:shade val="80000"/>
            <a:hueOff val="0"/>
            <a:satOff val="-11208"/>
            <a:lumOff val="12701"/>
            <a:alphaOff val="0"/>
          </a:schemeClr>
        </a:solidFill>
        <a:ln w="25400" cap="flat" cmpd="sng" algn="ctr">
          <a:solidFill>
            <a:schemeClr val="accent2">
              <a:shade val="80000"/>
              <a:hueOff val="0"/>
              <a:satOff val="-11208"/>
              <a:lumOff val="1270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39370" rIns="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Integration Team</a:t>
          </a:r>
        </a:p>
      </dsp:txBody>
      <dsp:txXfrm>
        <a:off x="5230032" y="2086379"/>
        <a:ext cx="2359018" cy="2025653"/>
      </dsp:txXfrm>
    </dsp:sp>
    <dsp:sp modelId="{F734B4E4-8684-400C-BD7F-11D36F108F1E}">
      <dsp:nvSpPr>
        <dsp:cNvPr id="0" name=""/>
        <dsp:cNvSpPr/>
      </dsp:nvSpPr>
      <dsp:spPr>
        <a:xfrm>
          <a:off x="7041993" y="1687555"/>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54AB0-BCC0-4DBB-80C7-7E315958E40B}">
      <dsp:nvSpPr>
        <dsp:cNvPr id="0" name=""/>
        <dsp:cNvSpPr/>
      </dsp:nvSpPr>
      <dsp:spPr>
        <a:xfrm>
          <a:off x="7641826" y="0"/>
          <a:ext cx="3417781" cy="2934797"/>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25400" cap="flat" cmpd="sng" algn="ctr">
          <a:solidFill>
            <a:schemeClr val="accent2">
              <a:shade val="80000"/>
              <a:hueOff val="0"/>
              <a:satOff val="-11208"/>
              <a:lumOff val="12701"/>
              <a:alphaOff val="0"/>
            </a:schemeClr>
          </a:solidFill>
          <a:prstDash val="solid"/>
        </a:ln>
        <a:effectLst/>
      </dsp:spPr>
      <dsp:style>
        <a:lnRef idx="2">
          <a:scrgbClr r="0" g="0" b="0"/>
        </a:lnRef>
        <a:fillRef idx="1">
          <a:scrgbClr r="0" g="0" b="0"/>
        </a:fillRef>
        <a:effectRef idx="0">
          <a:scrgbClr r="0" g="0" b="0"/>
        </a:effectRef>
        <a:fontRef idx="minor"/>
      </dsp:style>
    </dsp:sp>
    <dsp:sp modelId="{8D639F31-71D9-4536-9D29-E7143D78C8DD}">
      <dsp:nvSpPr>
        <dsp:cNvPr id="0" name=""/>
        <dsp:cNvSpPr/>
      </dsp:nvSpPr>
      <dsp:spPr>
        <a:xfrm>
          <a:off x="7737872" y="1300154"/>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BD356-CFA9-4E0E-91F9-1C9D5392CB0E}">
      <dsp:nvSpPr>
        <dsp:cNvPr id="0" name=""/>
        <dsp:cNvSpPr/>
      </dsp:nvSpPr>
      <dsp:spPr>
        <a:xfrm>
          <a:off x="10581191" y="1625193"/>
          <a:ext cx="3417781" cy="2934797"/>
        </a:xfrm>
        <a:prstGeom prst="hexagon">
          <a:avLst>
            <a:gd name="adj" fmla="val 25000"/>
            <a:gd name="vf" fmla="val 115470"/>
          </a:avLst>
        </a:prstGeom>
        <a:solidFill>
          <a:schemeClr val="accent2">
            <a:shade val="80000"/>
            <a:hueOff val="0"/>
            <a:satOff val="-16811"/>
            <a:lumOff val="19051"/>
            <a:alphaOff val="0"/>
          </a:schemeClr>
        </a:solidFill>
        <a:ln w="25400" cap="flat" cmpd="sng" algn="ctr">
          <a:solidFill>
            <a:schemeClr val="accent2">
              <a:shade val="80000"/>
              <a:hueOff val="0"/>
              <a:satOff val="-16811"/>
              <a:lumOff val="1905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39370" rIns="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External Interface Vendor</a:t>
          </a:r>
        </a:p>
      </dsp:txBody>
      <dsp:txXfrm>
        <a:off x="11110573" y="2079765"/>
        <a:ext cx="2359018" cy="2025653"/>
      </dsp:txXfrm>
    </dsp:sp>
    <dsp:sp modelId="{D404D4DA-EC4A-43FF-9473-BDE028DE09DA}">
      <dsp:nvSpPr>
        <dsp:cNvPr id="0" name=""/>
        <dsp:cNvSpPr/>
      </dsp:nvSpPr>
      <dsp:spPr>
        <a:xfrm>
          <a:off x="13538678" y="2925348"/>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8ADBB-43FD-451E-858B-D70E94B6907C}">
      <dsp:nvSpPr>
        <dsp:cNvPr id="0" name=""/>
        <dsp:cNvSpPr/>
      </dsp:nvSpPr>
      <dsp:spPr>
        <a:xfrm>
          <a:off x="13522368" y="3274954"/>
          <a:ext cx="3417781" cy="2934797"/>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a:ln w="25400" cap="flat" cmpd="sng" algn="ctr">
          <a:solidFill>
            <a:schemeClr val="accent2">
              <a:shade val="80000"/>
              <a:hueOff val="0"/>
              <a:satOff val="-16811"/>
              <a:lumOff val="19051"/>
              <a:alphaOff val="0"/>
            </a:schemeClr>
          </a:solidFill>
          <a:prstDash val="solid"/>
        </a:ln>
        <a:effectLst/>
      </dsp:spPr>
      <dsp:style>
        <a:lnRef idx="2">
          <a:scrgbClr r="0" g="0" b="0"/>
        </a:lnRef>
        <a:fillRef idx="1">
          <a:scrgbClr r="0" g="0" b="0"/>
        </a:fillRef>
        <a:effectRef idx="0">
          <a:scrgbClr r="0" g="0" b="0"/>
        </a:effectRef>
        <a:fontRef idx="minor"/>
      </dsp:style>
    </dsp:sp>
    <dsp:sp modelId="{B55A333D-5162-40AA-BF35-E1087AB03DDD}">
      <dsp:nvSpPr>
        <dsp:cNvPr id="0" name=""/>
        <dsp:cNvSpPr/>
      </dsp:nvSpPr>
      <dsp:spPr>
        <a:xfrm>
          <a:off x="14189252" y="3327867"/>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938CCE-9B85-46BF-988E-0142CDC09A29}">
      <dsp:nvSpPr>
        <dsp:cNvPr id="0" name=""/>
        <dsp:cNvSpPr/>
      </dsp:nvSpPr>
      <dsp:spPr>
        <a:xfrm>
          <a:off x="13522368" y="31181"/>
          <a:ext cx="3417781" cy="2934797"/>
        </a:xfrm>
        <a:prstGeom prst="hexagon">
          <a:avLst>
            <a:gd name="adj" fmla="val 25000"/>
            <a:gd name="vf" fmla="val 115470"/>
          </a:avLst>
        </a:prstGeom>
        <a:solidFill>
          <a:schemeClr val="accent2">
            <a:shade val="80000"/>
            <a:hueOff val="0"/>
            <a:satOff val="-22415"/>
            <a:lumOff val="25402"/>
            <a:alphaOff val="0"/>
          </a:schemeClr>
        </a:solidFill>
        <a:ln w="25400" cap="flat" cmpd="sng" algn="ctr">
          <a:solidFill>
            <a:schemeClr val="accent2">
              <a:shade val="80000"/>
              <a:hueOff val="0"/>
              <a:satOff val="-22415"/>
              <a:lumOff val="2540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39370" rIns="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Key Business</a:t>
          </a:r>
        </a:p>
        <a:p>
          <a:pPr marL="0" lvl="0" indent="0" algn="ctr" defTabSz="1377950">
            <a:lnSpc>
              <a:spcPct val="90000"/>
            </a:lnSpc>
            <a:spcBef>
              <a:spcPct val="0"/>
            </a:spcBef>
            <a:spcAft>
              <a:spcPct val="35000"/>
            </a:spcAft>
            <a:buNone/>
          </a:pPr>
          <a:r>
            <a:rPr lang="en-US" sz="3100" kern="1200" dirty="0"/>
            <a:t>Systems</a:t>
          </a:r>
        </a:p>
        <a:p>
          <a:pPr marL="0" lvl="0" indent="0" algn="ctr" defTabSz="1377950">
            <a:lnSpc>
              <a:spcPct val="90000"/>
            </a:lnSpc>
            <a:spcBef>
              <a:spcPct val="0"/>
            </a:spcBef>
            <a:spcAft>
              <a:spcPct val="35000"/>
            </a:spcAft>
            <a:buNone/>
          </a:pPr>
          <a:r>
            <a:rPr lang="en-US" sz="3100" kern="1200" dirty="0"/>
            <a:t>Vendor</a:t>
          </a:r>
        </a:p>
      </dsp:txBody>
      <dsp:txXfrm>
        <a:off x="14051750" y="485753"/>
        <a:ext cx="2359018" cy="2025653"/>
      </dsp:txXfrm>
    </dsp:sp>
    <dsp:sp modelId="{B67AAC87-DDD1-475E-AE80-2E1CFD0BA81E}">
      <dsp:nvSpPr>
        <dsp:cNvPr id="0" name=""/>
        <dsp:cNvSpPr/>
      </dsp:nvSpPr>
      <dsp:spPr>
        <a:xfrm>
          <a:off x="16479854" y="1346453"/>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99F668-1A2B-4EA9-8137-A196E724D44D}">
      <dsp:nvSpPr>
        <dsp:cNvPr id="0" name=""/>
        <dsp:cNvSpPr/>
      </dsp:nvSpPr>
      <dsp:spPr>
        <a:xfrm>
          <a:off x="16463545" y="1668658"/>
          <a:ext cx="3417781" cy="2934797"/>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2000" r="-32000"/>
          </a:stretch>
        </a:blipFill>
        <a:ln w="25400" cap="flat" cmpd="sng" algn="ctr">
          <a:solidFill>
            <a:schemeClr val="accent2">
              <a:shade val="80000"/>
              <a:hueOff val="0"/>
              <a:satOff val="-22415"/>
              <a:lumOff val="25402"/>
              <a:alphaOff val="0"/>
            </a:schemeClr>
          </a:solidFill>
          <a:prstDash val="solid"/>
        </a:ln>
        <a:effectLst/>
      </dsp:spPr>
      <dsp:style>
        <a:lnRef idx="2">
          <a:scrgbClr r="0" g="0" b="0"/>
        </a:lnRef>
        <a:fillRef idx="1">
          <a:scrgbClr r="0" g="0" b="0"/>
        </a:fillRef>
        <a:effectRef idx="0">
          <a:scrgbClr r="0" g="0" b="0"/>
        </a:effectRef>
        <a:fontRef idx="minor"/>
      </dsp:style>
    </dsp:sp>
    <dsp:sp modelId="{C812BFEF-A61C-4435-8501-7BC9782A6E62}">
      <dsp:nvSpPr>
        <dsp:cNvPr id="0" name=""/>
        <dsp:cNvSpPr/>
      </dsp:nvSpPr>
      <dsp:spPr>
        <a:xfrm>
          <a:off x="17144926" y="1733854"/>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4AB04D-36F7-4710-9E86-B905078CC687}">
      <dsp:nvSpPr>
        <dsp:cNvPr id="0" name=""/>
        <dsp:cNvSpPr/>
      </dsp:nvSpPr>
      <dsp:spPr>
        <a:xfrm>
          <a:off x="16463545" y="4907706"/>
          <a:ext cx="3417781" cy="2934797"/>
        </a:xfrm>
        <a:prstGeom prst="hexagon">
          <a:avLst>
            <a:gd name="adj" fmla="val 25000"/>
            <a:gd name="vf" fmla="val 115470"/>
          </a:avLst>
        </a:prstGeom>
        <a:solidFill>
          <a:schemeClr val="accent2">
            <a:shade val="80000"/>
            <a:hueOff val="0"/>
            <a:satOff val="-28019"/>
            <a:lumOff val="31752"/>
            <a:alphaOff val="0"/>
          </a:schemeClr>
        </a:solidFill>
        <a:ln w="25400" cap="flat" cmpd="sng" algn="ctr">
          <a:solidFill>
            <a:schemeClr val="accent2">
              <a:shade val="80000"/>
              <a:hueOff val="0"/>
              <a:satOff val="-28019"/>
              <a:lumOff val="3175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39370" rIns="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Platform</a:t>
          </a:r>
        </a:p>
        <a:p>
          <a:pPr marL="0" lvl="0" indent="0" algn="ctr" defTabSz="1377950">
            <a:lnSpc>
              <a:spcPct val="90000"/>
            </a:lnSpc>
            <a:spcBef>
              <a:spcPct val="0"/>
            </a:spcBef>
            <a:spcAft>
              <a:spcPct val="35000"/>
            </a:spcAft>
            <a:buNone/>
          </a:pPr>
          <a:r>
            <a:rPr lang="en-US" sz="3100" kern="1200" dirty="0"/>
            <a:t>Vendor</a:t>
          </a:r>
        </a:p>
      </dsp:txBody>
      <dsp:txXfrm>
        <a:off x="16992927" y="5362278"/>
        <a:ext cx="2359018" cy="2025653"/>
      </dsp:txXfrm>
    </dsp:sp>
    <dsp:sp modelId="{E9A80FAB-9714-4DD4-A814-FF0A0688D1FB}">
      <dsp:nvSpPr>
        <dsp:cNvPr id="0" name=""/>
        <dsp:cNvSpPr/>
      </dsp:nvSpPr>
      <dsp:spPr>
        <a:xfrm>
          <a:off x="17141302" y="7477780"/>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6228D0-D52E-4617-90ED-3532B355A3F7}">
      <dsp:nvSpPr>
        <dsp:cNvPr id="0" name=""/>
        <dsp:cNvSpPr/>
      </dsp:nvSpPr>
      <dsp:spPr>
        <a:xfrm>
          <a:off x="13522368" y="6514002"/>
          <a:ext cx="3417781" cy="2934797"/>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sp>
    <dsp:sp modelId="{F774E787-6605-4B03-9CF1-90D338251F1C}">
      <dsp:nvSpPr>
        <dsp:cNvPr id="0" name=""/>
        <dsp:cNvSpPr/>
      </dsp:nvSpPr>
      <dsp:spPr>
        <a:xfrm>
          <a:off x="16507037" y="7801874"/>
          <a:ext cx="398680" cy="34393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A731A-43FB-42B3-B05A-24907D761206}">
      <dsp:nvSpPr>
        <dsp:cNvPr id="0" name=""/>
        <dsp:cNvSpPr/>
      </dsp:nvSpPr>
      <dsp:spPr>
        <a:xfrm rot="5400000">
          <a:off x="-352861" y="356774"/>
          <a:ext cx="2352410" cy="1646687"/>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Influence</a:t>
          </a:r>
        </a:p>
      </dsp:txBody>
      <dsp:txXfrm rot="-5400000">
        <a:off x="1" y="827257"/>
        <a:ext cx="1646687" cy="705723"/>
      </dsp:txXfrm>
    </dsp:sp>
    <dsp:sp modelId="{31D3DEEA-835C-45C3-AA1E-1C727105B056}">
      <dsp:nvSpPr>
        <dsp:cNvPr id="0" name=""/>
        <dsp:cNvSpPr/>
      </dsp:nvSpPr>
      <dsp:spPr>
        <a:xfrm rot="5400000">
          <a:off x="5684910" y="-4034309"/>
          <a:ext cx="1529066" cy="96055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Rely on other Experts</a:t>
          </a:r>
        </a:p>
        <a:p>
          <a:pPr marL="285750" lvl="1" indent="-285750" algn="l" defTabSz="1822450">
            <a:lnSpc>
              <a:spcPct val="90000"/>
            </a:lnSpc>
            <a:spcBef>
              <a:spcPct val="0"/>
            </a:spcBef>
            <a:spcAft>
              <a:spcPct val="15000"/>
            </a:spcAft>
            <a:buChar char="•"/>
          </a:pPr>
          <a:r>
            <a:rPr lang="en-US" sz="4100" kern="1200" dirty="0"/>
            <a:t>Authority must be earned by influence</a:t>
          </a:r>
        </a:p>
      </dsp:txBody>
      <dsp:txXfrm rot="-5400000">
        <a:off x="1646688" y="78556"/>
        <a:ext cx="9530869" cy="1379780"/>
      </dsp:txXfrm>
    </dsp:sp>
    <dsp:sp modelId="{5506854E-BA0E-45EA-A6EE-9863BDCB1C30}">
      <dsp:nvSpPr>
        <dsp:cNvPr id="0" name=""/>
        <dsp:cNvSpPr/>
      </dsp:nvSpPr>
      <dsp:spPr>
        <a:xfrm rot="5400000">
          <a:off x="-352861" y="2424605"/>
          <a:ext cx="2352410" cy="1646687"/>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Act</a:t>
          </a:r>
        </a:p>
      </dsp:txBody>
      <dsp:txXfrm rot="-5400000">
        <a:off x="1" y="2895088"/>
        <a:ext cx="1646687" cy="705723"/>
      </dsp:txXfrm>
    </dsp:sp>
    <dsp:sp modelId="{DB1081F3-343F-4267-B4FA-EED53C4F23B3}">
      <dsp:nvSpPr>
        <dsp:cNvPr id="0" name=""/>
        <dsp:cNvSpPr/>
      </dsp:nvSpPr>
      <dsp:spPr>
        <a:xfrm rot="5400000">
          <a:off x="5684910" y="-1966479"/>
          <a:ext cx="1529066" cy="96055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Identify Common Goals</a:t>
          </a:r>
        </a:p>
        <a:p>
          <a:pPr marL="285750" lvl="1" indent="-285750" algn="l" defTabSz="1822450">
            <a:lnSpc>
              <a:spcPct val="90000"/>
            </a:lnSpc>
            <a:spcBef>
              <a:spcPct val="0"/>
            </a:spcBef>
            <a:spcAft>
              <a:spcPct val="15000"/>
            </a:spcAft>
            <a:buChar char="•"/>
          </a:pPr>
          <a:r>
            <a:rPr lang="en-US" sz="4100" kern="1200" dirty="0"/>
            <a:t>Identify Stakeholders – List them</a:t>
          </a:r>
        </a:p>
      </dsp:txBody>
      <dsp:txXfrm rot="-5400000">
        <a:off x="1646688" y="2146386"/>
        <a:ext cx="9530869" cy="13797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A731A-43FB-42B3-B05A-24907D761206}">
      <dsp:nvSpPr>
        <dsp:cNvPr id="0" name=""/>
        <dsp:cNvSpPr/>
      </dsp:nvSpPr>
      <dsp:spPr>
        <a:xfrm rot="5400000">
          <a:off x="-372750" y="380399"/>
          <a:ext cx="2485001" cy="1739501"/>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Lead</a:t>
          </a:r>
        </a:p>
      </dsp:txBody>
      <dsp:txXfrm rot="-5400000">
        <a:off x="1" y="877400"/>
        <a:ext cx="1739501" cy="745500"/>
      </dsp:txXfrm>
    </dsp:sp>
    <dsp:sp modelId="{31D3DEEA-835C-45C3-AA1E-1C727105B056}">
      <dsp:nvSpPr>
        <dsp:cNvPr id="0" name=""/>
        <dsp:cNvSpPr/>
      </dsp:nvSpPr>
      <dsp:spPr>
        <a:xfrm rot="5400000">
          <a:off x="5688225" y="-3941074"/>
          <a:ext cx="1615251" cy="9512698"/>
        </a:xfrm>
        <a:prstGeom prst="round2SameRect">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Ask questions that enhance a mindset</a:t>
          </a:r>
        </a:p>
      </dsp:txBody>
      <dsp:txXfrm rot="-5400000">
        <a:off x="1739502" y="86499"/>
        <a:ext cx="9433848" cy="1457551"/>
      </dsp:txXfrm>
    </dsp:sp>
    <dsp:sp modelId="{BBD61A78-D237-4D8B-9865-5BA167B9D255}">
      <dsp:nvSpPr>
        <dsp:cNvPr id="0" name=""/>
        <dsp:cNvSpPr/>
      </dsp:nvSpPr>
      <dsp:spPr>
        <a:xfrm rot="5400000">
          <a:off x="-372750" y="2677782"/>
          <a:ext cx="2485001" cy="1739501"/>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Influence</a:t>
          </a:r>
        </a:p>
      </dsp:txBody>
      <dsp:txXfrm rot="-5400000">
        <a:off x="1" y="3174783"/>
        <a:ext cx="1739501" cy="745500"/>
      </dsp:txXfrm>
    </dsp:sp>
    <dsp:sp modelId="{B08C2644-6B22-4BD3-9FC2-762152B91BF7}">
      <dsp:nvSpPr>
        <dsp:cNvPr id="0" name=""/>
        <dsp:cNvSpPr/>
      </dsp:nvSpPr>
      <dsp:spPr>
        <a:xfrm rot="5400000">
          <a:off x="5688225" y="-1643691"/>
          <a:ext cx="1615251" cy="95126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Rely on other Experts</a:t>
          </a:r>
        </a:p>
        <a:p>
          <a:pPr marL="285750" lvl="1" indent="-285750" algn="l" defTabSz="1822450">
            <a:lnSpc>
              <a:spcPct val="90000"/>
            </a:lnSpc>
            <a:spcBef>
              <a:spcPct val="0"/>
            </a:spcBef>
            <a:spcAft>
              <a:spcPct val="15000"/>
            </a:spcAft>
            <a:buChar char="•"/>
          </a:pPr>
          <a:r>
            <a:rPr lang="en-US" sz="4100" kern="1200" dirty="0"/>
            <a:t>Authority must be earned by influence</a:t>
          </a:r>
        </a:p>
        <a:p>
          <a:pPr marL="285750" lvl="1" indent="-285750" algn="l" defTabSz="1822450">
            <a:lnSpc>
              <a:spcPct val="90000"/>
            </a:lnSpc>
            <a:spcBef>
              <a:spcPct val="0"/>
            </a:spcBef>
            <a:spcAft>
              <a:spcPct val="15000"/>
            </a:spcAft>
            <a:buChar char="•"/>
          </a:pPr>
          <a:r>
            <a:rPr lang="en-US" sz="4100" kern="1200" dirty="0"/>
            <a:t>Ask questions that clarify a mindset</a:t>
          </a:r>
        </a:p>
      </dsp:txBody>
      <dsp:txXfrm rot="-5400000">
        <a:off x="1739502" y="2383882"/>
        <a:ext cx="9433848" cy="1457551"/>
      </dsp:txXfrm>
    </dsp:sp>
    <dsp:sp modelId="{5506854E-BA0E-45EA-A6EE-9863BDCB1C30}">
      <dsp:nvSpPr>
        <dsp:cNvPr id="0" name=""/>
        <dsp:cNvSpPr/>
      </dsp:nvSpPr>
      <dsp:spPr>
        <a:xfrm rot="5400000">
          <a:off x="-372750" y="4975166"/>
          <a:ext cx="2485001" cy="1739501"/>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Act</a:t>
          </a:r>
        </a:p>
      </dsp:txBody>
      <dsp:txXfrm rot="-5400000">
        <a:off x="1" y="5472167"/>
        <a:ext cx="1739501" cy="745500"/>
      </dsp:txXfrm>
    </dsp:sp>
    <dsp:sp modelId="{DB1081F3-343F-4267-B4FA-EED53C4F23B3}">
      <dsp:nvSpPr>
        <dsp:cNvPr id="0" name=""/>
        <dsp:cNvSpPr/>
      </dsp:nvSpPr>
      <dsp:spPr>
        <a:xfrm rot="5400000">
          <a:off x="5688225" y="653691"/>
          <a:ext cx="1615251" cy="9512698"/>
        </a:xfrm>
        <a:prstGeom prst="round2SameRect">
          <a:avLst/>
        </a:prstGeom>
        <a:pattFill prst="pct5">
          <a:fgClr>
            <a:schemeClr val="lt1">
              <a:hueOff val="0"/>
              <a:satOff val="0"/>
              <a:lumOff val="0"/>
            </a:schemeClr>
          </a:fgClr>
          <a:bgClr>
            <a:schemeClr val="bg1"/>
          </a:bgClr>
        </a:patt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Identify Common Goals</a:t>
          </a:r>
        </a:p>
        <a:p>
          <a:pPr marL="285750" lvl="1" indent="-285750" algn="l" defTabSz="1822450">
            <a:lnSpc>
              <a:spcPct val="90000"/>
            </a:lnSpc>
            <a:spcBef>
              <a:spcPct val="0"/>
            </a:spcBef>
            <a:spcAft>
              <a:spcPct val="15000"/>
            </a:spcAft>
            <a:buChar char="•"/>
          </a:pPr>
          <a:r>
            <a:rPr lang="en-US" sz="4100" kern="1200" dirty="0"/>
            <a:t>Identify Stakeholders – List them</a:t>
          </a:r>
        </a:p>
      </dsp:txBody>
      <dsp:txXfrm rot="-5400000">
        <a:off x="1739502" y="4681264"/>
        <a:ext cx="9433848" cy="14575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A731A-43FB-42B3-B05A-24907D761206}">
      <dsp:nvSpPr>
        <dsp:cNvPr id="0" name=""/>
        <dsp:cNvSpPr/>
      </dsp:nvSpPr>
      <dsp:spPr>
        <a:xfrm rot="5400000">
          <a:off x="-399656" y="404417"/>
          <a:ext cx="2664379" cy="1865065"/>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Lead</a:t>
          </a:r>
        </a:p>
      </dsp:txBody>
      <dsp:txXfrm rot="-5400000">
        <a:off x="2" y="937293"/>
        <a:ext cx="1865065" cy="799314"/>
      </dsp:txXfrm>
    </dsp:sp>
    <dsp:sp modelId="{31D3DEEA-835C-45C3-AA1E-1C727105B056}">
      <dsp:nvSpPr>
        <dsp:cNvPr id="0" name=""/>
        <dsp:cNvSpPr/>
      </dsp:nvSpPr>
      <dsp:spPr>
        <a:xfrm rot="5400000">
          <a:off x="5781609" y="-3911783"/>
          <a:ext cx="1731846" cy="9564934"/>
        </a:xfrm>
        <a:prstGeom prst="round2SameRect">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Ask questions that enhance a mindset</a:t>
          </a:r>
        </a:p>
        <a:p>
          <a:pPr marL="285750" lvl="1" indent="-285750" algn="l" defTabSz="1822450">
            <a:lnSpc>
              <a:spcPct val="90000"/>
            </a:lnSpc>
            <a:spcBef>
              <a:spcPct val="0"/>
            </a:spcBef>
            <a:spcAft>
              <a:spcPct val="15000"/>
            </a:spcAft>
            <a:buChar char="•"/>
          </a:pPr>
          <a:r>
            <a:rPr lang="en-US" sz="4100" kern="1200" dirty="0"/>
            <a:t>Control your own work framework</a:t>
          </a:r>
        </a:p>
      </dsp:txBody>
      <dsp:txXfrm rot="-5400000">
        <a:off x="1865065" y="89303"/>
        <a:ext cx="9480392" cy="1562762"/>
      </dsp:txXfrm>
    </dsp:sp>
    <dsp:sp modelId="{D969C4E7-9ECE-4A90-AC23-85F801B16BE9}">
      <dsp:nvSpPr>
        <dsp:cNvPr id="0" name=""/>
        <dsp:cNvSpPr/>
      </dsp:nvSpPr>
      <dsp:spPr>
        <a:xfrm rot="5400000">
          <a:off x="-399656" y="2881700"/>
          <a:ext cx="2664379" cy="1865065"/>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Influence</a:t>
          </a:r>
        </a:p>
      </dsp:txBody>
      <dsp:txXfrm rot="-5400000">
        <a:off x="2" y="3414576"/>
        <a:ext cx="1865065" cy="799314"/>
      </dsp:txXfrm>
    </dsp:sp>
    <dsp:sp modelId="{691C1653-E1E1-4534-A205-72452AE222DF}">
      <dsp:nvSpPr>
        <dsp:cNvPr id="0" name=""/>
        <dsp:cNvSpPr/>
      </dsp:nvSpPr>
      <dsp:spPr>
        <a:xfrm rot="5400000">
          <a:off x="5781609" y="-1434500"/>
          <a:ext cx="1731846" cy="95649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Rely on other Experts</a:t>
          </a:r>
        </a:p>
        <a:p>
          <a:pPr marL="285750" lvl="1" indent="-285750" algn="l" defTabSz="1822450">
            <a:lnSpc>
              <a:spcPct val="90000"/>
            </a:lnSpc>
            <a:spcBef>
              <a:spcPct val="0"/>
            </a:spcBef>
            <a:spcAft>
              <a:spcPct val="15000"/>
            </a:spcAft>
            <a:buChar char="•"/>
          </a:pPr>
          <a:r>
            <a:rPr lang="en-US" sz="4100" kern="1200" dirty="0"/>
            <a:t>Authority must be earned by influence</a:t>
          </a:r>
        </a:p>
        <a:p>
          <a:pPr marL="285750" lvl="1" indent="-285750" algn="l" defTabSz="1822450">
            <a:lnSpc>
              <a:spcPct val="90000"/>
            </a:lnSpc>
            <a:spcBef>
              <a:spcPct val="0"/>
            </a:spcBef>
            <a:spcAft>
              <a:spcPct val="15000"/>
            </a:spcAft>
            <a:buChar char="•"/>
          </a:pPr>
          <a:r>
            <a:rPr lang="en-US" sz="4100" kern="1200" dirty="0"/>
            <a:t>Ask questions that clarify a mindset</a:t>
          </a:r>
        </a:p>
      </dsp:txBody>
      <dsp:txXfrm rot="-5400000">
        <a:off x="1865065" y="2566586"/>
        <a:ext cx="9480392" cy="1562762"/>
      </dsp:txXfrm>
    </dsp:sp>
    <dsp:sp modelId="{5506854E-BA0E-45EA-A6EE-9863BDCB1C30}">
      <dsp:nvSpPr>
        <dsp:cNvPr id="0" name=""/>
        <dsp:cNvSpPr/>
      </dsp:nvSpPr>
      <dsp:spPr>
        <a:xfrm rot="5400000">
          <a:off x="-399656" y="5358984"/>
          <a:ext cx="2664379" cy="1865065"/>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Act</a:t>
          </a:r>
        </a:p>
      </dsp:txBody>
      <dsp:txXfrm rot="-5400000">
        <a:off x="2" y="5891860"/>
        <a:ext cx="1865065" cy="799314"/>
      </dsp:txXfrm>
    </dsp:sp>
    <dsp:sp modelId="{DB1081F3-343F-4267-B4FA-EED53C4F23B3}">
      <dsp:nvSpPr>
        <dsp:cNvPr id="0" name=""/>
        <dsp:cNvSpPr/>
      </dsp:nvSpPr>
      <dsp:spPr>
        <a:xfrm rot="5400000">
          <a:off x="5781609" y="1042783"/>
          <a:ext cx="1731846" cy="95649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Identify Common Goals</a:t>
          </a:r>
        </a:p>
        <a:p>
          <a:pPr marL="285750" lvl="1" indent="-285750" algn="l" defTabSz="1822450">
            <a:lnSpc>
              <a:spcPct val="90000"/>
            </a:lnSpc>
            <a:spcBef>
              <a:spcPct val="0"/>
            </a:spcBef>
            <a:spcAft>
              <a:spcPct val="15000"/>
            </a:spcAft>
            <a:buChar char="•"/>
          </a:pPr>
          <a:r>
            <a:rPr lang="en-US" sz="4100" kern="1200" dirty="0"/>
            <a:t>Identify Stakeholders – List them</a:t>
          </a:r>
        </a:p>
      </dsp:txBody>
      <dsp:txXfrm rot="-5400000">
        <a:off x="1865065" y="5043869"/>
        <a:ext cx="9480392" cy="156276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0351CA-77C9-4F1C-9E7D-00D330DDA804}"/>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3" name="Date Placeholder 2">
            <a:extLst>
              <a:ext uri="{FF2B5EF4-FFF2-40B4-BE49-F238E27FC236}">
                <a16:creationId xmlns:a16="http://schemas.microsoft.com/office/drawing/2014/main" id="{3CDC8284-F471-4A0A-A0FB-D2F35E23DD32}"/>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Gill Sans" panose="020B0502020104020203" pitchFamily="34" charset="-79"/>
                <a:ea typeface="ヒラギノ角ゴ ProN W3" panose="020B0300000000000000" pitchFamily="34" charset="-128"/>
                <a:sym typeface="Gill Sans" panose="020B0502020104020203" pitchFamily="34" charset="-79"/>
              </a:defRPr>
            </a:lvl1pPr>
          </a:lstStyle>
          <a:p>
            <a:pPr>
              <a:defRPr/>
            </a:pPr>
            <a:fld id="{543C2340-F3EC-4B04-80F4-0204A272E1EE}" type="datetimeFigureOut">
              <a:rPr lang="en-US" altLang="en-US"/>
              <a:pPr>
                <a:defRPr/>
              </a:pPr>
              <a:t>2/25/2020</a:t>
            </a:fld>
            <a:endParaRPr lang="en-US" altLang="en-US"/>
          </a:p>
        </p:txBody>
      </p:sp>
      <p:sp>
        <p:nvSpPr>
          <p:cNvPr id="4" name="Footer Placeholder 3">
            <a:extLst>
              <a:ext uri="{FF2B5EF4-FFF2-40B4-BE49-F238E27FC236}">
                <a16:creationId xmlns:a16="http://schemas.microsoft.com/office/drawing/2014/main" id="{284C8E4A-DB17-4A76-B3D9-C531F18113AA}"/>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5" name="Slide Number Placeholder 4">
            <a:extLst>
              <a:ext uri="{FF2B5EF4-FFF2-40B4-BE49-F238E27FC236}">
                <a16:creationId xmlns:a16="http://schemas.microsoft.com/office/drawing/2014/main" id="{FE713103-7B66-4EC8-9DD0-673CF786F52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Gill Sans" panose="020B0502020104020203" pitchFamily="34" charset="-79"/>
                <a:ea typeface="ヒラギノ角ゴ ProN W3" panose="020B0300000000000000" pitchFamily="34" charset="-128"/>
                <a:sym typeface="Gill Sans" panose="020B0502020104020203" pitchFamily="34" charset="-79"/>
              </a:defRPr>
            </a:lvl1pPr>
          </a:lstStyle>
          <a:p>
            <a:pPr>
              <a:defRPr/>
            </a:pPr>
            <a:fld id="{2A5596E1-C7F1-4A8E-9347-84DD5196C9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934C6-81D9-4FEE-853C-D783F344921E}"/>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3" name="Date Placeholder 2">
            <a:extLst>
              <a:ext uri="{FF2B5EF4-FFF2-40B4-BE49-F238E27FC236}">
                <a16:creationId xmlns:a16="http://schemas.microsoft.com/office/drawing/2014/main" id="{22A9B772-C0F9-4C7A-B5F2-9CAEBF5CDB3B}"/>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Gill Sans" panose="020B0502020104020203" pitchFamily="34" charset="-79"/>
                <a:ea typeface="ヒラギノ角ゴ ProN W3" panose="020B0300000000000000" pitchFamily="34" charset="-128"/>
                <a:sym typeface="Gill Sans" panose="020B0502020104020203" pitchFamily="34" charset="-79"/>
              </a:defRPr>
            </a:lvl1pPr>
          </a:lstStyle>
          <a:p>
            <a:pPr>
              <a:defRPr/>
            </a:pPr>
            <a:fld id="{628922AD-10DB-484B-B36A-2BF8769A7CFC}" type="datetimeFigureOut">
              <a:rPr lang="en-US" altLang="en-US"/>
              <a:pPr>
                <a:defRPr/>
              </a:pPr>
              <a:t>2/25/2020</a:t>
            </a:fld>
            <a:endParaRPr lang="en-US" altLang="en-US"/>
          </a:p>
        </p:txBody>
      </p:sp>
      <p:sp>
        <p:nvSpPr>
          <p:cNvPr id="4" name="Slide Image Placeholder 3">
            <a:extLst>
              <a:ext uri="{FF2B5EF4-FFF2-40B4-BE49-F238E27FC236}">
                <a16:creationId xmlns:a16="http://schemas.microsoft.com/office/drawing/2014/main" id="{9D1CB923-F906-4726-A698-161877FA7F7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0DA5BF5-97D7-4E0B-8DD9-3B2FB458251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E69204A-E363-42B3-AA3C-B9B368E6410F}"/>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7" name="Slide Number Placeholder 6">
            <a:extLst>
              <a:ext uri="{FF2B5EF4-FFF2-40B4-BE49-F238E27FC236}">
                <a16:creationId xmlns:a16="http://schemas.microsoft.com/office/drawing/2014/main" id="{4C2141CC-892B-4D12-B609-A56CE8731FF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Gill Sans" panose="020B0502020104020203" pitchFamily="34" charset="-79"/>
                <a:ea typeface="ヒラギノ角ゴ ProN W3" panose="020B0300000000000000" pitchFamily="34" charset="-128"/>
                <a:sym typeface="Gill Sans" panose="020B0502020104020203" pitchFamily="34" charset="-79"/>
              </a:defRPr>
            </a:lvl1pPr>
          </a:lstStyle>
          <a:p>
            <a:pPr>
              <a:defRPr/>
            </a:pPr>
            <a:fld id="{D3AF923F-D69F-4030-8584-6435966AA1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AF923F-D69F-4030-8584-6435966AA1EA}" type="slidenum">
              <a:rPr lang="en-US" altLang="en-US" smtClean="0"/>
              <a:pPr>
                <a:defRPr/>
              </a:pPr>
              <a:t>4</a:t>
            </a:fld>
            <a:endParaRPr lang="en-US" altLang="en-US"/>
          </a:p>
        </p:txBody>
      </p:sp>
    </p:spTree>
    <p:extLst>
      <p:ext uri="{BB962C8B-B14F-4D97-AF65-F5344CB8AC3E}">
        <p14:creationId xmlns:p14="http://schemas.microsoft.com/office/powerpoint/2010/main" val="56926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24384000" cy="5029200"/>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7025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7200" b="0"/>
            </a:lvl1pPr>
          </a:lstStyle>
          <a:p>
            <a:r>
              <a:rPr lang="en-US" dirty="0"/>
              <a:t>Click to edit Master title style</a:t>
            </a:r>
          </a:p>
        </p:txBody>
      </p:sp>
      <p:sp>
        <p:nvSpPr>
          <p:cNvPr id="3" name="Content Placeholder 2"/>
          <p:cNvSpPr>
            <a:spLocks noGrp="1"/>
          </p:cNvSpPr>
          <p:nvPr>
            <p:ph idx="1"/>
          </p:nvPr>
        </p:nvSpPr>
        <p:spPr>
          <a:xfrm>
            <a:off x="914401" y="2209800"/>
            <a:ext cx="22631400" cy="10058400"/>
          </a:xfrm>
        </p:spPr>
        <p:txBody>
          <a:bodyPr/>
          <a:lstStyle>
            <a:lvl1pPr>
              <a:buClr>
                <a:srgbClr val="6E2B95"/>
              </a:buClr>
              <a:defRPr/>
            </a:lvl1pPr>
            <a:lvl2pPr>
              <a:buClr>
                <a:srgbClr val="6E2B95"/>
              </a:buClr>
              <a:defRPr/>
            </a:lvl2pPr>
            <a:lvl3pPr>
              <a:buClr>
                <a:srgbClr val="6E2B95"/>
              </a:buClr>
              <a:defRPr/>
            </a:lvl3pPr>
            <a:lvl4pPr>
              <a:buClr>
                <a:srgbClr val="6E2B95"/>
              </a:buClr>
              <a:defRPr/>
            </a:lvl4pPr>
            <a:lvl5pPr>
              <a:buClr>
                <a:srgbClr val="6E2B9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54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144135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E3948966-193D-4DC0-A6D6-91CF1524561E}"/>
              </a:ext>
            </a:extLst>
          </p:cNvPr>
          <p:cNvSpPr>
            <a:spLocks noGrp="1" noChangeArrowheads="1"/>
          </p:cNvSpPr>
          <p:nvPr>
            <p:ph type="title"/>
          </p:nvPr>
        </p:nvSpPr>
        <p:spPr bwMode="auto">
          <a:xfrm>
            <a:off x="0" y="1752600"/>
            <a:ext cx="2438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027" name="Rectangle 2">
            <a:extLst>
              <a:ext uri="{FF2B5EF4-FFF2-40B4-BE49-F238E27FC236}">
                <a16:creationId xmlns:a16="http://schemas.microsoft.com/office/drawing/2014/main" id="{A9FB0F73-08E1-4101-98CE-980BF34C498A}"/>
              </a:ext>
            </a:extLst>
          </p:cNvPr>
          <p:cNvSpPr>
            <a:spLocks noGrp="1" noChangeArrowheads="1"/>
          </p:cNvSpPr>
          <p:nvPr>
            <p:ph type="body" idx="1"/>
          </p:nvPr>
        </p:nvSpPr>
        <p:spPr bwMode="auto">
          <a:xfrm>
            <a:off x="0" y="7162800"/>
            <a:ext cx="2438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panose="020B0604020202020204" pitchFamily="34" charset="0"/>
              </a:rPr>
              <a:t>Click to edit Master text styles</a:t>
            </a:r>
            <a:br>
              <a:rPr lang="en-US" altLang="en-US">
                <a:sym typeface="Arial" panose="020B0604020202020204" pitchFamily="34" charset="0"/>
              </a:rPr>
            </a:br>
            <a:r>
              <a:rPr lang="en-US" altLang="en-US">
                <a:sym typeface="Arial" panose="020B0604020202020204" pitchFamily="34" charset="0"/>
              </a:rPr>
              <a:t>Second level</a:t>
            </a:r>
            <a:br>
              <a:rPr lang="en-US" altLang="en-US">
                <a:sym typeface="Arial" panose="020B0604020202020204" pitchFamily="34" charset="0"/>
              </a:rPr>
            </a:br>
            <a:r>
              <a:rPr lang="en-US" altLang="en-US">
                <a:sym typeface="Arial" panose="020B0604020202020204" pitchFamily="34" charset="0"/>
              </a:rPr>
              <a:t>Third level</a:t>
            </a:r>
          </a:p>
        </p:txBody>
      </p:sp>
    </p:spTree>
  </p:cSld>
  <p:clrMap bg1="lt1" tx1="dk1" bg2="lt2" tx2="dk2" accent1="accent1" accent2="accent2" accent3="accent3" accent4="accent4" accent5="accent5" accent6="accent6" hlink="hlink" folHlink="folHlink"/>
  <p:sldLayoutIdLst>
    <p:sldLayoutId id="2147483652" r:id="rId1"/>
  </p:sldLayoutIdLst>
  <p:transition/>
  <p:hf hdr="0" dt="0"/>
  <p:txStyles>
    <p:titleStyle>
      <a:lvl1pPr algn="ctr" rtl="0" eaLnBrk="0" fontAlgn="base" hangingPunct="0">
        <a:lnSpc>
          <a:spcPct val="90000"/>
        </a:lnSpc>
        <a:spcBef>
          <a:spcPct val="0"/>
        </a:spcBef>
        <a:spcAft>
          <a:spcPct val="0"/>
        </a:spcAft>
        <a:defRPr sz="8800">
          <a:solidFill>
            <a:srgbClr val="FFFFFF"/>
          </a:solidFill>
          <a:latin typeface="+mj-lt"/>
          <a:ea typeface="+mj-ea"/>
          <a:cs typeface="+mj-cs"/>
          <a:sym typeface="Arial" panose="020B0604020202020204" pitchFamily="34" charset="0"/>
        </a:defRPr>
      </a:lvl1pPr>
      <a:lvl2pPr algn="ctr" rtl="0" eaLnBrk="0" fontAlgn="base" hangingPunct="0">
        <a:lnSpc>
          <a:spcPct val="90000"/>
        </a:lnSpc>
        <a:spcBef>
          <a:spcPct val="0"/>
        </a:spcBef>
        <a:spcAft>
          <a:spcPct val="0"/>
        </a:spcAft>
        <a:defRPr sz="8800">
          <a:solidFill>
            <a:srgbClr val="FFFFFF"/>
          </a:solidFill>
          <a:latin typeface="Arial" charset="0"/>
          <a:ea typeface="ヒラギノ角ゴ ProN W6" charset="0"/>
          <a:cs typeface="ヒラギノ角ゴ ProN W6" charset="0"/>
          <a:sym typeface="Arial" panose="020B0604020202020204" pitchFamily="34" charset="0"/>
        </a:defRPr>
      </a:lvl2pPr>
      <a:lvl3pPr algn="ctr" rtl="0" eaLnBrk="0" fontAlgn="base" hangingPunct="0">
        <a:lnSpc>
          <a:spcPct val="90000"/>
        </a:lnSpc>
        <a:spcBef>
          <a:spcPct val="0"/>
        </a:spcBef>
        <a:spcAft>
          <a:spcPct val="0"/>
        </a:spcAft>
        <a:defRPr sz="8800">
          <a:solidFill>
            <a:srgbClr val="FFFFFF"/>
          </a:solidFill>
          <a:latin typeface="Arial" charset="0"/>
          <a:ea typeface="ヒラギノ角ゴ ProN W6" charset="0"/>
          <a:cs typeface="ヒラギノ角ゴ ProN W6" charset="0"/>
          <a:sym typeface="Arial" panose="020B0604020202020204" pitchFamily="34" charset="0"/>
        </a:defRPr>
      </a:lvl3pPr>
      <a:lvl4pPr algn="ctr" rtl="0" eaLnBrk="0" fontAlgn="base" hangingPunct="0">
        <a:lnSpc>
          <a:spcPct val="90000"/>
        </a:lnSpc>
        <a:spcBef>
          <a:spcPct val="0"/>
        </a:spcBef>
        <a:spcAft>
          <a:spcPct val="0"/>
        </a:spcAft>
        <a:defRPr sz="8800">
          <a:solidFill>
            <a:srgbClr val="FFFFFF"/>
          </a:solidFill>
          <a:latin typeface="Arial" charset="0"/>
          <a:ea typeface="ヒラギノ角ゴ ProN W6" charset="0"/>
          <a:cs typeface="ヒラギノ角ゴ ProN W6" charset="0"/>
          <a:sym typeface="Arial" panose="020B0604020202020204" pitchFamily="34" charset="0"/>
        </a:defRPr>
      </a:lvl4pPr>
      <a:lvl5pPr algn="ctr" rtl="0" eaLnBrk="0" fontAlgn="base" hangingPunct="0">
        <a:lnSpc>
          <a:spcPct val="90000"/>
        </a:lnSpc>
        <a:spcBef>
          <a:spcPct val="0"/>
        </a:spcBef>
        <a:spcAft>
          <a:spcPct val="0"/>
        </a:spcAft>
        <a:defRPr sz="88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6pPr>
      <a:lvl7pPr marL="9144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7pPr>
      <a:lvl8pPr marL="13716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8pPr>
      <a:lvl9pPr marL="18288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9pPr>
    </p:titleStyle>
    <p:bodyStyle>
      <a:lvl1pPr marL="342900" indent="-342900" algn="ctr" rtl="0" eaLnBrk="0" fontAlgn="base" hangingPunct="0">
        <a:spcBef>
          <a:spcPts val="1900"/>
        </a:spcBef>
        <a:spcAft>
          <a:spcPct val="0"/>
        </a:spcAft>
        <a:defRPr sz="5400">
          <a:solidFill>
            <a:srgbClr val="FFFFFF"/>
          </a:solidFill>
          <a:latin typeface="+mn-lt"/>
          <a:ea typeface="+mn-ea"/>
          <a:cs typeface="+mn-cs"/>
          <a:sym typeface="Arial" panose="020B0604020202020204" pitchFamily="34" charset="0"/>
        </a:defRPr>
      </a:lvl1pPr>
      <a:lvl2pPr marL="742950" indent="-285750" algn="ctr" rtl="0" eaLnBrk="0" fontAlgn="base" hangingPunct="0">
        <a:spcBef>
          <a:spcPct val="0"/>
        </a:spcBef>
        <a:spcAft>
          <a:spcPct val="0"/>
        </a:spcAft>
        <a:defRPr sz="5400">
          <a:solidFill>
            <a:srgbClr val="FFFFFF"/>
          </a:solidFill>
          <a:latin typeface="+mn-lt"/>
          <a:ea typeface="+mn-ea"/>
          <a:cs typeface="+mn-cs"/>
          <a:sym typeface="Arial" panose="020B0604020202020204" pitchFamily="34" charset="0"/>
        </a:defRPr>
      </a:lvl2pPr>
      <a:lvl3pPr marL="1143000" indent="-228600" algn="ctr" rtl="0" eaLnBrk="0" fontAlgn="base" hangingPunct="0">
        <a:spcBef>
          <a:spcPct val="0"/>
        </a:spcBef>
        <a:spcAft>
          <a:spcPct val="0"/>
        </a:spcAft>
        <a:defRPr sz="5400">
          <a:solidFill>
            <a:srgbClr val="FFFFFF"/>
          </a:solidFill>
          <a:latin typeface="+mn-lt"/>
          <a:ea typeface="+mn-ea"/>
          <a:cs typeface="+mn-cs"/>
          <a:sym typeface="Arial" panose="020B0604020202020204" pitchFamily="34" charset="0"/>
        </a:defRPr>
      </a:lvl3pPr>
      <a:lvl4pPr marL="1600200" indent="-228600" algn="ctr" rtl="0" eaLnBrk="0" fontAlgn="base" hangingPunct="0">
        <a:spcBef>
          <a:spcPct val="0"/>
        </a:spcBef>
        <a:spcAft>
          <a:spcPct val="0"/>
        </a:spcAft>
        <a:defRPr sz="5400">
          <a:solidFill>
            <a:srgbClr val="FFFFFF"/>
          </a:solidFill>
          <a:latin typeface="+mn-lt"/>
          <a:ea typeface="+mn-ea"/>
          <a:cs typeface="+mn-cs"/>
          <a:sym typeface="Arial" panose="020B0604020202020204" pitchFamily="34" charset="0"/>
        </a:defRPr>
      </a:lvl4pPr>
      <a:lvl5pPr marL="2057400" indent="-228600" algn="ctr" rtl="0" eaLnBrk="0" fontAlgn="base" hangingPunct="0">
        <a:spcBef>
          <a:spcPct val="0"/>
        </a:spcBef>
        <a:spcAft>
          <a:spcPct val="0"/>
        </a:spcAft>
        <a:defRPr sz="5400">
          <a:solidFill>
            <a:srgbClr val="FFFFFF"/>
          </a:solidFill>
          <a:latin typeface="+mn-lt"/>
          <a:ea typeface="+mn-ea"/>
          <a:cs typeface="+mn-cs"/>
          <a:sym typeface="Arial" panose="020B0604020202020204" pitchFamily="34" charset="0"/>
        </a:defRPr>
      </a:lvl5pPr>
      <a:lvl6pPr marL="457200" algn="ctr" rtl="0" fontAlgn="base">
        <a:spcBef>
          <a:spcPct val="0"/>
        </a:spcBef>
        <a:spcAft>
          <a:spcPct val="0"/>
        </a:spcAft>
        <a:defRPr sz="5200">
          <a:solidFill>
            <a:srgbClr val="FFFFFF"/>
          </a:solidFill>
          <a:latin typeface="+mn-lt"/>
          <a:ea typeface="+mn-ea"/>
          <a:cs typeface="+mn-cs"/>
          <a:sym typeface="Arial" charset="0"/>
        </a:defRPr>
      </a:lvl6pPr>
      <a:lvl7pPr marL="914400" algn="ctr" rtl="0" fontAlgn="base">
        <a:spcBef>
          <a:spcPct val="0"/>
        </a:spcBef>
        <a:spcAft>
          <a:spcPct val="0"/>
        </a:spcAft>
        <a:defRPr sz="5200">
          <a:solidFill>
            <a:srgbClr val="FFFFFF"/>
          </a:solidFill>
          <a:latin typeface="+mn-lt"/>
          <a:ea typeface="+mn-ea"/>
          <a:cs typeface="+mn-cs"/>
          <a:sym typeface="Arial" charset="0"/>
        </a:defRPr>
      </a:lvl7pPr>
      <a:lvl8pPr marL="1371600" algn="ctr" rtl="0" fontAlgn="base">
        <a:spcBef>
          <a:spcPct val="0"/>
        </a:spcBef>
        <a:spcAft>
          <a:spcPct val="0"/>
        </a:spcAft>
        <a:defRPr sz="5200">
          <a:solidFill>
            <a:srgbClr val="FFFFFF"/>
          </a:solidFill>
          <a:latin typeface="+mn-lt"/>
          <a:ea typeface="+mn-ea"/>
          <a:cs typeface="+mn-cs"/>
          <a:sym typeface="Arial" charset="0"/>
        </a:defRPr>
      </a:lvl8pPr>
      <a:lvl9pPr marL="1828800" algn="ctr" rtl="0" fontAlgn="base">
        <a:spcBef>
          <a:spcPct val="0"/>
        </a:spcBef>
        <a:spcAft>
          <a:spcPct val="0"/>
        </a:spcAft>
        <a:defRPr sz="52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5D11BBFD-5344-4D02-BDB4-C277ED518025}"/>
              </a:ext>
            </a:extLst>
          </p:cNvPr>
          <p:cNvSpPr>
            <a:spLocks noGrp="1" noChangeArrowheads="1"/>
          </p:cNvSpPr>
          <p:nvPr>
            <p:ph type="title"/>
          </p:nvPr>
        </p:nvSpPr>
        <p:spPr bwMode="auto">
          <a:xfrm>
            <a:off x="914400" y="774700"/>
            <a:ext cx="22631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2051" name="Rectangle 2">
            <a:extLst>
              <a:ext uri="{FF2B5EF4-FFF2-40B4-BE49-F238E27FC236}">
                <a16:creationId xmlns:a16="http://schemas.microsoft.com/office/drawing/2014/main" id="{B1D0568E-C439-4CC4-ADAF-1C8D53329429}"/>
              </a:ext>
            </a:extLst>
          </p:cNvPr>
          <p:cNvSpPr>
            <a:spLocks noGrp="1" noChangeArrowheads="1"/>
          </p:cNvSpPr>
          <p:nvPr>
            <p:ph type="body" idx="1"/>
          </p:nvPr>
        </p:nvSpPr>
        <p:spPr bwMode="auto">
          <a:xfrm>
            <a:off x="914400" y="2209800"/>
            <a:ext cx="2263140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53" r:id="rId1"/>
  </p:sldLayoutIdLst>
  <p:transition/>
  <p:hf hdr="0" dt="0"/>
  <p:txStyles>
    <p:titleStyle>
      <a:lvl1pPr algn="l" rtl="0" eaLnBrk="0" fontAlgn="base" hangingPunct="0">
        <a:spcBef>
          <a:spcPct val="0"/>
        </a:spcBef>
        <a:spcAft>
          <a:spcPct val="0"/>
        </a:spcAft>
        <a:defRPr sz="720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p:titleStyle>
    <p:body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D8CB3637-3442-461A-891C-0CAE1DD8C0C9}"/>
              </a:ext>
            </a:extLst>
          </p:cNvPr>
          <p:cNvSpPr>
            <a:spLocks noGrp="1" noChangeArrowheads="1"/>
          </p:cNvSpPr>
          <p:nvPr>
            <p:ph type="title"/>
          </p:nvPr>
        </p:nvSpPr>
        <p:spPr bwMode="auto">
          <a:xfrm>
            <a:off x="838200" y="774700"/>
            <a:ext cx="227076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3075" name="Rectangle 2">
            <a:extLst>
              <a:ext uri="{FF2B5EF4-FFF2-40B4-BE49-F238E27FC236}">
                <a16:creationId xmlns:a16="http://schemas.microsoft.com/office/drawing/2014/main" id="{89E0A8B4-61F7-4070-9AF7-B21338B13A5B}"/>
              </a:ext>
            </a:extLst>
          </p:cNvPr>
          <p:cNvSpPr>
            <a:spLocks noGrp="1" noChangeArrowheads="1"/>
          </p:cNvSpPr>
          <p:nvPr>
            <p:ph type="body" idx="1"/>
          </p:nvPr>
        </p:nvSpPr>
        <p:spPr bwMode="auto">
          <a:xfrm>
            <a:off x="838200" y="2209800"/>
            <a:ext cx="2270760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54" r:id="rId1"/>
  </p:sldLayoutIdLst>
  <p:transition/>
  <p:hf hdr="0" dt="0"/>
  <p:txStyles>
    <p:titleStyle>
      <a:lvl1pPr algn="l" rtl="0" eaLnBrk="0" fontAlgn="base" hangingPunct="0">
        <a:spcBef>
          <a:spcPct val="0"/>
        </a:spcBef>
        <a:spcAft>
          <a:spcPct val="0"/>
        </a:spcAft>
        <a:defRPr sz="7200">
          <a:solidFill>
            <a:schemeClr val="tx1"/>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chemeClr val="tx1"/>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chemeClr val="tx1"/>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chemeClr val="tx1"/>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chemeClr val="tx1"/>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chemeClr val="tx1"/>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chemeClr val="tx1"/>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chemeClr val="tx1"/>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chemeClr val="tx1"/>
          </a:solidFill>
          <a:latin typeface="Arial" charset="0"/>
          <a:ea typeface="ヒラギノ角ゴ ProN W6" charset="0"/>
          <a:cs typeface="ヒラギノ角ゴ ProN W6" charset="0"/>
          <a:sym typeface="Arial" charset="0"/>
        </a:defRPr>
      </a:lvl9pPr>
    </p:titleStyle>
    <p:bodyStyle>
      <a:lvl1pPr marL="457200" indent="-457200" algn="l" rtl="0" eaLnBrk="0" fontAlgn="base" hangingPunct="0">
        <a:lnSpc>
          <a:spcPct val="90000"/>
        </a:lnSpc>
        <a:spcBef>
          <a:spcPts val="2100"/>
        </a:spcBef>
        <a:spcAft>
          <a:spcPct val="0"/>
        </a:spcAft>
        <a:buClr>
          <a:srgbClr val="6E2B95"/>
        </a:buClr>
        <a:buSzPct val="100000"/>
        <a:buFont typeface="Wingdings" panose="05000000000000000000" pitchFamily="2" charset="2"/>
        <a:buChar char="§"/>
        <a:defRPr sz="4000">
          <a:solidFill>
            <a:schemeClr val="tx1"/>
          </a:solidFill>
          <a:latin typeface="+mn-lt"/>
          <a:ea typeface="+mn-ea"/>
          <a:cs typeface="+mn-cs"/>
          <a:sym typeface="Arial" panose="020B0604020202020204" pitchFamily="34" charset="0"/>
        </a:defRPr>
      </a:lvl1pPr>
      <a:lvl2pPr marL="876300" indent="-457200" algn="l" rtl="0" eaLnBrk="0" fontAlgn="base" hangingPunct="0">
        <a:lnSpc>
          <a:spcPct val="90000"/>
        </a:lnSpc>
        <a:spcBef>
          <a:spcPts val="1900"/>
        </a:spcBef>
        <a:spcAft>
          <a:spcPct val="0"/>
        </a:spcAft>
        <a:buClr>
          <a:srgbClr val="6E2B95"/>
        </a:buClr>
        <a:buSzPct val="100000"/>
        <a:buFont typeface="Arial" panose="020B0604020202020204" pitchFamily="34" charset="0"/>
        <a:buChar char="-"/>
        <a:defRPr sz="4000">
          <a:solidFill>
            <a:schemeClr val="tx1"/>
          </a:solidFill>
          <a:latin typeface="+mn-lt"/>
          <a:ea typeface="+mn-ea"/>
          <a:cs typeface="+mn-cs"/>
          <a:sym typeface="Arial" panose="020B0604020202020204" pitchFamily="34" charset="0"/>
        </a:defRPr>
      </a:lvl2pPr>
      <a:lvl3pPr marL="1333500" indent="-457200" algn="l" rtl="0" eaLnBrk="0" fontAlgn="base" hangingPunct="0">
        <a:lnSpc>
          <a:spcPct val="90000"/>
        </a:lnSpc>
        <a:spcBef>
          <a:spcPts val="1600"/>
        </a:spcBef>
        <a:spcAft>
          <a:spcPct val="0"/>
        </a:spcAft>
        <a:buClr>
          <a:srgbClr val="6E2B95"/>
        </a:buClr>
        <a:buSzPct val="100000"/>
        <a:buFont typeface="Arial" panose="020B0604020202020204" pitchFamily="34" charset="0"/>
        <a:buChar char="-"/>
        <a:defRPr sz="4000">
          <a:solidFill>
            <a:schemeClr val="tx1"/>
          </a:solidFill>
          <a:latin typeface="+mn-lt"/>
          <a:ea typeface="+mn-ea"/>
          <a:cs typeface="+mn-cs"/>
          <a:sym typeface="Arial" panose="020B0604020202020204" pitchFamily="34" charset="0"/>
        </a:defRPr>
      </a:lvl3pPr>
      <a:lvl4pPr marL="1790700" indent="-457200" algn="l" rtl="0" eaLnBrk="0" fontAlgn="base" hangingPunct="0">
        <a:lnSpc>
          <a:spcPct val="90000"/>
        </a:lnSpc>
        <a:spcBef>
          <a:spcPts val="1300"/>
        </a:spcBef>
        <a:spcAft>
          <a:spcPct val="0"/>
        </a:spcAft>
        <a:buClr>
          <a:srgbClr val="6E2B95"/>
        </a:buClr>
        <a:buSzPct val="100000"/>
        <a:buFont typeface="Arial" panose="020B0604020202020204" pitchFamily="34" charset="0"/>
        <a:buChar char="-"/>
        <a:defRPr sz="4000">
          <a:solidFill>
            <a:schemeClr val="tx1"/>
          </a:solidFill>
          <a:latin typeface="+mn-lt"/>
          <a:ea typeface="+mn-ea"/>
          <a:cs typeface="+mn-cs"/>
          <a:sym typeface="Arial" panose="020B0604020202020204" pitchFamily="34" charset="0"/>
        </a:defRPr>
      </a:lvl4pPr>
      <a:lvl5pPr marL="2247900" indent="-457200" algn="l" rtl="0" eaLnBrk="0" fontAlgn="base" hangingPunct="0">
        <a:lnSpc>
          <a:spcPct val="90000"/>
        </a:lnSpc>
        <a:spcBef>
          <a:spcPts val="1300"/>
        </a:spcBef>
        <a:spcAft>
          <a:spcPct val="0"/>
        </a:spcAft>
        <a:buClr>
          <a:srgbClr val="6E2B95"/>
        </a:buClr>
        <a:buSzPct val="100000"/>
        <a:buFont typeface="Arial" panose="020B0604020202020204" pitchFamily="34" charset="0"/>
        <a:buChar char="-"/>
        <a:defRPr sz="4000">
          <a:solidFill>
            <a:schemeClr val="tx1"/>
          </a:solidFill>
          <a:latin typeface="+mn-lt"/>
          <a:ea typeface="+mn-ea"/>
          <a:cs typeface="+mn-cs"/>
          <a:sym typeface="Arial" panose="020B0604020202020204" pitchFamily="34" charset="0"/>
        </a:defRPr>
      </a:lvl5pPr>
      <a:lvl6pPr marL="2705100" indent="-457200" algn="l" rtl="0" fontAlgn="base">
        <a:spcBef>
          <a:spcPts val="1300"/>
        </a:spcBef>
        <a:spcAft>
          <a:spcPct val="0"/>
        </a:spcAft>
        <a:buClr>
          <a:srgbClr val="D3002D"/>
        </a:buClr>
        <a:buSzPct val="100000"/>
        <a:buFont typeface="Arial" charset="0"/>
        <a:buChar char="-"/>
        <a:defRPr sz="4800">
          <a:solidFill>
            <a:schemeClr val="tx1"/>
          </a:solidFill>
          <a:latin typeface="+mn-lt"/>
          <a:ea typeface="+mn-ea"/>
          <a:cs typeface="+mn-cs"/>
          <a:sym typeface="Arial" charset="0"/>
        </a:defRPr>
      </a:lvl6pPr>
      <a:lvl7pPr marL="3162300" indent="-457200" algn="l" rtl="0" fontAlgn="base">
        <a:spcBef>
          <a:spcPts val="1300"/>
        </a:spcBef>
        <a:spcAft>
          <a:spcPct val="0"/>
        </a:spcAft>
        <a:buClr>
          <a:srgbClr val="D3002D"/>
        </a:buClr>
        <a:buSzPct val="100000"/>
        <a:buFont typeface="Arial" charset="0"/>
        <a:buChar char="-"/>
        <a:defRPr sz="4800">
          <a:solidFill>
            <a:schemeClr val="tx1"/>
          </a:solidFill>
          <a:latin typeface="+mn-lt"/>
          <a:ea typeface="+mn-ea"/>
          <a:cs typeface="+mn-cs"/>
          <a:sym typeface="Arial" charset="0"/>
        </a:defRPr>
      </a:lvl7pPr>
      <a:lvl8pPr marL="3619500" indent="-457200" algn="l" rtl="0" fontAlgn="base">
        <a:spcBef>
          <a:spcPts val="1300"/>
        </a:spcBef>
        <a:spcAft>
          <a:spcPct val="0"/>
        </a:spcAft>
        <a:buClr>
          <a:srgbClr val="D3002D"/>
        </a:buClr>
        <a:buSzPct val="100000"/>
        <a:buFont typeface="Arial" charset="0"/>
        <a:buChar char="-"/>
        <a:defRPr sz="4800">
          <a:solidFill>
            <a:schemeClr val="tx1"/>
          </a:solidFill>
          <a:latin typeface="+mn-lt"/>
          <a:ea typeface="+mn-ea"/>
          <a:cs typeface="+mn-cs"/>
          <a:sym typeface="Arial" charset="0"/>
        </a:defRPr>
      </a:lvl8pPr>
      <a:lvl9pPr marL="4076700" indent="-457200" algn="l" rtl="0" fontAlgn="base">
        <a:spcBef>
          <a:spcPts val="1300"/>
        </a:spcBef>
        <a:spcAft>
          <a:spcPct val="0"/>
        </a:spcAft>
        <a:buClr>
          <a:srgbClr val="D3002D"/>
        </a:buClr>
        <a:buSzPct val="100000"/>
        <a:buFont typeface="Arial" charset="0"/>
        <a:buChar char="-"/>
        <a:defRPr sz="4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Margaretann.Carroll@magaero.com" TargetMode="External"/><Relationship Id="rId2" Type="http://schemas.openxmlformats.org/officeDocument/2006/relationships/hyperlink" Target="mailto:CarrollApproach@gmail.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BD4B50A-1339-4358-9F40-18B0463536E4}"/>
              </a:ext>
            </a:extLst>
          </p:cNvPr>
          <p:cNvSpPr>
            <a:spLocks noGrp="1" noChangeArrowheads="1"/>
          </p:cNvSpPr>
          <p:nvPr>
            <p:ph type="title"/>
          </p:nvPr>
        </p:nvSpPr>
        <p:spPr/>
        <p:txBody>
          <a:bodyPr/>
          <a:lstStyle/>
          <a:p>
            <a:r>
              <a:rPr lang="en-US" altLang="en-US" dirty="0"/>
              <a:t>Beyond the Technical: </a:t>
            </a:r>
            <a:br>
              <a:rPr lang="en-US" altLang="en-US" dirty="0"/>
            </a:br>
            <a:r>
              <a:rPr lang="en-US" altLang="en-US" dirty="0"/>
              <a:t>Small steps to playing bigger </a:t>
            </a:r>
            <a:br>
              <a:rPr lang="en-US" altLang="en-US" dirty="0"/>
            </a:br>
            <a:endParaRPr lang="en-US" altLang="en-US" dirty="0"/>
          </a:p>
        </p:txBody>
      </p:sp>
      <p:sp>
        <p:nvSpPr>
          <p:cNvPr id="7171" name="Content Placeholder 2">
            <a:extLst>
              <a:ext uri="{FF2B5EF4-FFF2-40B4-BE49-F238E27FC236}">
                <a16:creationId xmlns:a16="http://schemas.microsoft.com/office/drawing/2014/main" id="{1E21D76B-3BC8-4831-96A0-714FA694C251}"/>
              </a:ext>
            </a:extLst>
          </p:cNvPr>
          <p:cNvSpPr>
            <a:spLocks noGrp="1" noChangeArrowheads="1"/>
          </p:cNvSpPr>
          <p:nvPr>
            <p:ph idx="1"/>
          </p:nvPr>
        </p:nvSpPr>
        <p:spPr/>
        <p:txBody>
          <a:bodyPr/>
          <a:lstStyle/>
          <a:p>
            <a:r>
              <a:rPr lang="en-US" altLang="en-US" dirty="0"/>
              <a:t>Maggie Carroll</a:t>
            </a:r>
          </a:p>
          <a:p>
            <a:r>
              <a:rPr lang="en-US" altLang="en-US" dirty="0"/>
              <a:t>@</a:t>
            </a:r>
            <a:r>
              <a:rPr lang="en-US" altLang="en-US" dirty="0" err="1"/>
              <a:t>MaggieCarroll</a:t>
            </a:r>
            <a:r>
              <a:rPr lang="en-US" altLang="en-US" dirty="0"/>
              <a:t> #</a:t>
            </a:r>
            <a:r>
              <a:rPr lang="en-US" altLang="en-US" dirty="0" err="1"/>
              <a:t>OReillySACon</a:t>
            </a:r>
            <a:endParaRPr lang="en-US"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99C5D3E-E68D-4D5D-974C-79B8F885475F}"/>
              </a:ext>
            </a:extLst>
          </p:cNvPr>
          <p:cNvSpPr>
            <a:spLocks noGrp="1" noChangeArrowheads="1"/>
          </p:cNvSpPr>
          <p:nvPr>
            <p:ph type="title"/>
          </p:nvPr>
        </p:nvSpPr>
        <p:spPr/>
        <p:txBody>
          <a:bodyPr/>
          <a:lstStyle/>
          <a:p>
            <a:r>
              <a:rPr lang="en-US" altLang="en-US"/>
              <a:t>A Tale of Two Architecture Challenges . . . . </a:t>
            </a:r>
          </a:p>
        </p:txBody>
      </p:sp>
      <p:sp>
        <p:nvSpPr>
          <p:cNvPr id="9" name="Title 1">
            <a:extLst>
              <a:ext uri="{FF2B5EF4-FFF2-40B4-BE49-F238E27FC236}">
                <a16:creationId xmlns:a16="http://schemas.microsoft.com/office/drawing/2014/main" id="{8436B125-438A-4625-86A1-E6BD17888480}"/>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Renew</a:t>
            </a:r>
          </a:p>
        </p:txBody>
      </p:sp>
      <p:graphicFrame>
        <p:nvGraphicFramePr>
          <p:cNvPr id="2" name="Diagram 1">
            <a:extLst>
              <a:ext uri="{FF2B5EF4-FFF2-40B4-BE49-F238E27FC236}">
                <a16:creationId xmlns:a16="http://schemas.microsoft.com/office/drawing/2014/main" id="{E01173BC-6176-46BA-93F2-1B1A8107017D}"/>
              </a:ext>
            </a:extLst>
          </p:cNvPr>
          <p:cNvGraphicFramePr/>
          <p:nvPr/>
        </p:nvGraphicFramePr>
        <p:xfrm>
          <a:off x="4064000" y="2133600"/>
          <a:ext cx="16052800" cy="10143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5" name="Picture 5">
            <a:extLst>
              <a:ext uri="{FF2B5EF4-FFF2-40B4-BE49-F238E27FC236}">
                <a16:creationId xmlns:a16="http://schemas.microsoft.com/office/drawing/2014/main" id="{4D6BFB31-94AA-445C-B27A-D5291265B85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7905750"/>
            <a:ext cx="2819400" cy="2124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AF7228-CA42-45C3-B23F-17488A41F373}"/>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99C5D3E-E68D-4D5D-974C-79B8F885475F}"/>
              </a:ext>
            </a:extLst>
          </p:cNvPr>
          <p:cNvSpPr>
            <a:spLocks noGrp="1" noChangeArrowheads="1"/>
          </p:cNvSpPr>
          <p:nvPr>
            <p:ph type="title"/>
          </p:nvPr>
        </p:nvSpPr>
        <p:spPr/>
        <p:txBody>
          <a:bodyPr/>
          <a:lstStyle/>
          <a:p>
            <a:r>
              <a:rPr lang="en-US" altLang="en-US"/>
              <a:t>A Tale of Two Architecture Challenges . . . . </a:t>
            </a:r>
          </a:p>
        </p:txBody>
      </p:sp>
      <p:sp>
        <p:nvSpPr>
          <p:cNvPr id="9" name="Title 1">
            <a:extLst>
              <a:ext uri="{FF2B5EF4-FFF2-40B4-BE49-F238E27FC236}">
                <a16:creationId xmlns:a16="http://schemas.microsoft.com/office/drawing/2014/main" id="{8436B125-438A-4625-86A1-E6BD17888480}"/>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Renew</a:t>
            </a:r>
          </a:p>
        </p:txBody>
      </p:sp>
      <p:graphicFrame>
        <p:nvGraphicFramePr>
          <p:cNvPr id="2" name="Diagram 1">
            <a:extLst>
              <a:ext uri="{FF2B5EF4-FFF2-40B4-BE49-F238E27FC236}">
                <a16:creationId xmlns:a16="http://schemas.microsoft.com/office/drawing/2014/main" id="{E01173BC-6176-46BA-93F2-1B1A8107017D}"/>
              </a:ext>
            </a:extLst>
          </p:cNvPr>
          <p:cNvGraphicFramePr/>
          <p:nvPr/>
        </p:nvGraphicFramePr>
        <p:xfrm>
          <a:off x="4064000" y="2133600"/>
          <a:ext cx="16052800" cy="10143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5" name="Picture 5">
            <a:extLst>
              <a:ext uri="{FF2B5EF4-FFF2-40B4-BE49-F238E27FC236}">
                <a16:creationId xmlns:a16="http://schemas.microsoft.com/office/drawing/2014/main" id="{4D6BFB31-94AA-445C-B27A-D5291265B85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7905750"/>
            <a:ext cx="2819400" cy="2124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4B05F46-8E83-4BD4-8B2A-8DBE683CE8ED}"/>
              </a:ext>
            </a:extLst>
          </p:cNvPr>
          <p:cNvPicPr>
            <a:picLocks noChangeAspect="1"/>
          </p:cNvPicPr>
          <p:nvPr/>
        </p:nvPicPr>
        <p:blipFill>
          <a:blip r:embed="rId8"/>
          <a:stretch>
            <a:fillRect/>
          </a:stretch>
        </p:blipFill>
        <p:spPr>
          <a:xfrm>
            <a:off x="18321752" y="4999485"/>
            <a:ext cx="5174428" cy="4633362"/>
          </a:xfrm>
          <a:prstGeom prst="rect">
            <a:avLst/>
          </a:prstGeom>
        </p:spPr>
      </p:pic>
      <p:sp>
        <p:nvSpPr>
          <p:cNvPr id="5" name="Arrow: Right 4">
            <a:extLst>
              <a:ext uri="{FF2B5EF4-FFF2-40B4-BE49-F238E27FC236}">
                <a16:creationId xmlns:a16="http://schemas.microsoft.com/office/drawing/2014/main" id="{32A67738-AF9B-4C5D-B96E-9BBEF5BB0CB7}"/>
              </a:ext>
            </a:extLst>
          </p:cNvPr>
          <p:cNvSpPr/>
          <p:nvPr/>
        </p:nvSpPr>
        <p:spPr bwMode="auto">
          <a:xfrm rot="14479130">
            <a:off x="19278600" y="10059366"/>
            <a:ext cx="2819400" cy="1725613"/>
          </a:xfrm>
          <a:prstGeom prst="rightArrow">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a:extLst>
              <a:ext uri="{FF2B5EF4-FFF2-40B4-BE49-F238E27FC236}">
                <a16:creationId xmlns:a16="http://schemas.microsoft.com/office/drawing/2014/main" id="{90ADD8A6-C2EE-4676-AD90-038EA39494FA}"/>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extLst>
      <p:ext uri="{BB962C8B-B14F-4D97-AF65-F5344CB8AC3E}">
        <p14:creationId xmlns:p14="http://schemas.microsoft.com/office/powerpoint/2010/main" val="300232758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4">
            <a:extLst>
              <a:ext uri="{FF2B5EF4-FFF2-40B4-BE49-F238E27FC236}">
                <a16:creationId xmlns:a16="http://schemas.microsoft.com/office/drawing/2014/main" id="{065CA049-6A70-4C43-84E4-2C8644DEA633}"/>
              </a:ext>
            </a:extLst>
          </p:cNvPr>
          <p:cNvPicPr>
            <a:picLocks noGrp="1" noChangeAspect="1"/>
          </p:cNvPicPr>
          <p:nvPr>
            <p:ph idx="1"/>
          </p:nvPr>
        </p:nvPicPr>
        <p:blipFill>
          <a:blip r:embed="rId2"/>
          <a:stretch>
            <a:fillRect/>
          </a:stretch>
        </p:blipFill>
        <p:spPr>
          <a:xfrm>
            <a:off x="885825" y="3733800"/>
            <a:ext cx="9144000" cy="6234113"/>
          </a:xfrm>
          <a:ln>
            <a:solidFill>
              <a:schemeClr val="accent3"/>
            </a:solidFill>
          </a:ln>
        </p:spPr>
      </p:pic>
      <p:sp>
        <p:nvSpPr>
          <p:cNvPr id="16387" name="Title 1">
            <a:extLst>
              <a:ext uri="{FF2B5EF4-FFF2-40B4-BE49-F238E27FC236}">
                <a16:creationId xmlns:a16="http://schemas.microsoft.com/office/drawing/2014/main" id="{E3675F3E-4E65-47D8-A198-869EFC2CD283}"/>
              </a:ext>
            </a:extLst>
          </p:cNvPr>
          <p:cNvSpPr>
            <a:spLocks noGrp="1" noChangeArrowheads="1"/>
          </p:cNvSpPr>
          <p:nvPr>
            <p:ph type="title"/>
          </p:nvPr>
        </p:nvSpPr>
        <p:spPr/>
        <p:txBody>
          <a:bodyPr/>
          <a:lstStyle/>
          <a:p>
            <a:r>
              <a:rPr lang="en-US" altLang="en-US"/>
              <a:t>A Tale of Two Architecture Challenges . . . . </a:t>
            </a:r>
          </a:p>
        </p:txBody>
      </p:sp>
      <p:sp>
        <p:nvSpPr>
          <p:cNvPr id="9" name="Title 1">
            <a:extLst>
              <a:ext uri="{FF2B5EF4-FFF2-40B4-BE49-F238E27FC236}">
                <a16:creationId xmlns:a16="http://schemas.microsoft.com/office/drawing/2014/main" id="{26292048-E7A3-4108-B73A-E4DC6603C253}"/>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Integrate</a:t>
            </a:r>
          </a:p>
        </p:txBody>
      </p:sp>
      <p:sp>
        <p:nvSpPr>
          <p:cNvPr id="10" name="Title 1">
            <a:extLst>
              <a:ext uri="{FF2B5EF4-FFF2-40B4-BE49-F238E27FC236}">
                <a16:creationId xmlns:a16="http://schemas.microsoft.com/office/drawing/2014/main" id="{8824CD51-9713-4B3D-ACBB-621824F08979}"/>
              </a:ext>
            </a:extLst>
          </p:cNvPr>
          <p:cNvSpPr txBox="1">
            <a:spLocks noChangeArrowheads="1"/>
          </p:cNvSpPr>
          <p:nvPr/>
        </p:nvSpPr>
        <p:spPr bwMode="auto">
          <a:xfrm>
            <a:off x="11277600" y="3614738"/>
            <a:ext cx="13106400" cy="6353175"/>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sz="5400" kern="0" dirty="0"/>
              <a:t>“Integration Effort not Development Effort”</a:t>
            </a:r>
          </a:p>
          <a:p>
            <a:pPr>
              <a:defRPr/>
            </a:pPr>
            <a:endParaRPr lang="en-US" altLang="en-US" sz="5400" kern="0" dirty="0"/>
          </a:p>
          <a:p>
            <a:pPr>
              <a:defRPr/>
            </a:pPr>
            <a:r>
              <a:rPr lang="en-US" altLang="en-US" sz="5400" kern="0" dirty="0"/>
              <a:t>Multiple Vendor Integration</a:t>
            </a:r>
          </a:p>
          <a:p>
            <a:pPr>
              <a:defRPr/>
            </a:pPr>
            <a:endParaRPr lang="en-US" altLang="en-US" sz="5400" kern="0" dirty="0"/>
          </a:p>
          <a:p>
            <a:pPr>
              <a:defRPr/>
            </a:pPr>
            <a:r>
              <a:rPr lang="en-US" altLang="en-US" sz="5400" kern="0" dirty="0"/>
              <a:t>Crunch Schedule</a:t>
            </a:r>
            <a:endParaRPr lang="en-US" altLang="en-US" kern="0" dirty="0"/>
          </a:p>
          <a:p>
            <a:pPr>
              <a:defRPr/>
            </a:pPr>
            <a:endParaRPr lang="en-US" altLang="en-US" kern="0" dirty="0"/>
          </a:p>
        </p:txBody>
      </p:sp>
      <p:sp>
        <p:nvSpPr>
          <p:cNvPr id="7" name="TextBox 6">
            <a:extLst>
              <a:ext uri="{FF2B5EF4-FFF2-40B4-BE49-F238E27FC236}">
                <a16:creationId xmlns:a16="http://schemas.microsoft.com/office/drawing/2014/main" id="{8F8167D2-C9F7-4FFC-8BF0-1B1B257515A4}"/>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4">
            <a:extLst>
              <a:ext uri="{FF2B5EF4-FFF2-40B4-BE49-F238E27FC236}">
                <a16:creationId xmlns:a16="http://schemas.microsoft.com/office/drawing/2014/main" id="{065CA049-6A70-4C43-84E4-2C8644DEA633}"/>
              </a:ext>
            </a:extLst>
          </p:cNvPr>
          <p:cNvPicPr>
            <a:picLocks noGrp="1" noChangeAspect="1"/>
          </p:cNvPicPr>
          <p:nvPr>
            <p:ph idx="1"/>
          </p:nvPr>
        </p:nvPicPr>
        <p:blipFill>
          <a:blip r:embed="rId2"/>
          <a:stretch>
            <a:fillRect/>
          </a:stretch>
        </p:blipFill>
        <p:spPr>
          <a:xfrm>
            <a:off x="885825" y="3733800"/>
            <a:ext cx="9144000" cy="6234113"/>
          </a:xfrm>
          <a:ln>
            <a:solidFill>
              <a:schemeClr val="accent3"/>
            </a:solidFill>
          </a:ln>
        </p:spPr>
      </p:pic>
      <p:sp>
        <p:nvSpPr>
          <p:cNvPr id="16387" name="Title 1">
            <a:extLst>
              <a:ext uri="{FF2B5EF4-FFF2-40B4-BE49-F238E27FC236}">
                <a16:creationId xmlns:a16="http://schemas.microsoft.com/office/drawing/2014/main" id="{E3675F3E-4E65-47D8-A198-869EFC2CD283}"/>
              </a:ext>
            </a:extLst>
          </p:cNvPr>
          <p:cNvSpPr>
            <a:spLocks noGrp="1" noChangeArrowheads="1"/>
          </p:cNvSpPr>
          <p:nvPr>
            <p:ph type="title"/>
          </p:nvPr>
        </p:nvSpPr>
        <p:spPr/>
        <p:txBody>
          <a:bodyPr/>
          <a:lstStyle/>
          <a:p>
            <a:r>
              <a:rPr lang="en-US" altLang="en-US"/>
              <a:t>A Tale of Two Architecture Challenges . . . . </a:t>
            </a:r>
          </a:p>
        </p:txBody>
      </p:sp>
      <p:sp>
        <p:nvSpPr>
          <p:cNvPr id="9" name="Title 1">
            <a:extLst>
              <a:ext uri="{FF2B5EF4-FFF2-40B4-BE49-F238E27FC236}">
                <a16:creationId xmlns:a16="http://schemas.microsoft.com/office/drawing/2014/main" id="{26292048-E7A3-4108-B73A-E4DC6603C253}"/>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Integrate</a:t>
            </a:r>
          </a:p>
        </p:txBody>
      </p:sp>
      <p:sp>
        <p:nvSpPr>
          <p:cNvPr id="10" name="Title 1">
            <a:extLst>
              <a:ext uri="{FF2B5EF4-FFF2-40B4-BE49-F238E27FC236}">
                <a16:creationId xmlns:a16="http://schemas.microsoft.com/office/drawing/2014/main" id="{8824CD51-9713-4B3D-ACBB-621824F08979}"/>
              </a:ext>
            </a:extLst>
          </p:cNvPr>
          <p:cNvSpPr txBox="1">
            <a:spLocks noChangeArrowheads="1"/>
          </p:cNvSpPr>
          <p:nvPr/>
        </p:nvSpPr>
        <p:spPr bwMode="auto">
          <a:xfrm>
            <a:off x="11277600" y="3614738"/>
            <a:ext cx="13106400" cy="6353175"/>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sz="5400" kern="0" dirty="0"/>
              <a:t>“Integration Effort not Development Effort”</a:t>
            </a:r>
          </a:p>
          <a:p>
            <a:pPr>
              <a:defRPr/>
            </a:pPr>
            <a:endParaRPr lang="en-US" altLang="en-US" sz="5400" kern="0" dirty="0"/>
          </a:p>
          <a:p>
            <a:pPr>
              <a:defRPr/>
            </a:pPr>
            <a:r>
              <a:rPr lang="en-US" altLang="en-US" sz="5400" kern="0" dirty="0"/>
              <a:t>Multiple Vendor Integration</a:t>
            </a:r>
          </a:p>
          <a:p>
            <a:pPr>
              <a:defRPr/>
            </a:pPr>
            <a:endParaRPr lang="en-US" altLang="en-US" sz="5400" kern="0" dirty="0"/>
          </a:p>
          <a:p>
            <a:pPr>
              <a:defRPr/>
            </a:pPr>
            <a:r>
              <a:rPr lang="en-US" altLang="en-US" sz="5400" kern="0" dirty="0"/>
              <a:t>Crunch Schedule</a:t>
            </a:r>
            <a:endParaRPr lang="en-US" altLang="en-US" kern="0" dirty="0"/>
          </a:p>
          <a:p>
            <a:pPr>
              <a:defRPr/>
            </a:pPr>
            <a:endParaRPr lang="en-US" altLang="en-US" kern="0" dirty="0"/>
          </a:p>
        </p:txBody>
      </p:sp>
      <p:pic>
        <p:nvPicPr>
          <p:cNvPr id="7" name="Picture 6">
            <a:extLst>
              <a:ext uri="{FF2B5EF4-FFF2-40B4-BE49-F238E27FC236}">
                <a16:creationId xmlns:a16="http://schemas.microsoft.com/office/drawing/2014/main" id="{7AE714DF-76AA-404A-82D3-F31B6B06338C}"/>
              </a:ext>
            </a:extLst>
          </p:cNvPr>
          <p:cNvPicPr>
            <a:picLocks noChangeAspect="1"/>
          </p:cNvPicPr>
          <p:nvPr/>
        </p:nvPicPr>
        <p:blipFill>
          <a:blip r:embed="rId3"/>
          <a:stretch>
            <a:fillRect/>
          </a:stretch>
        </p:blipFill>
        <p:spPr>
          <a:xfrm>
            <a:off x="18592800" y="6553200"/>
            <a:ext cx="5174428" cy="4633362"/>
          </a:xfrm>
          <a:prstGeom prst="rect">
            <a:avLst/>
          </a:prstGeom>
        </p:spPr>
      </p:pic>
      <p:sp>
        <p:nvSpPr>
          <p:cNvPr id="8" name="Arrow: Right 7">
            <a:extLst>
              <a:ext uri="{FF2B5EF4-FFF2-40B4-BE49-F238E27FC236}">
                <a16:creationId xmlns:a16="http://schemas.microsoft.com/office/drawing/2014/main" id="{561BED36-98D4-44C0-844E-31A006CD9D29}"/>
              </a:ext>
            </a:extLst>
          </p:cNvPr>
          <p:cNvSpPr/>
          <p:nvPr/>
        </p:nvSpPr>
        <p:spPr bwMode="auto">
          <a:xfrm rot="3692654">
            <a:off x="17270650" y="7193862"/>
            <a:ext cx="2484933" cy="1725613"/>
          </a:xfrm>
          <a:prstGeom prst="rightArrow">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Arrow: Right 10">
            <a:extLst>
              <a:ext uri="{FF2B5EF4-FFF2-40B4-BE49-F238E27FC236}">
                <a16:creationId xmlns:a16="http://schemas.microsoft.com/office/drawing/2014/main" id="{03CF1E8C-E095-421B-BC62-02F4E4BAF4E4}"/>
              </a:ext>
            </a:extLst>
          </p:cNvPr>
          <p:cNvSpPr/>
          <p:nvPr/>
        </p:nvSpPr>
        <p:spPr bwMode="auto">
          <a:xfrm rot="3481725">
            <a:off x="19337653" y="5004114"/>
            <a:ext cx="1828328" cy="1725613"/>
          </a:xfrm>
          <a:prstGeom prst="rightArrow">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Arrow: Right 12">
            <a:extLst>
              <a:ext uri="{FF2B5EF4-FFF2-40B4-BE49-F238E27FC236}">
                <a16:creationId xmlns:a16="http://schemas.microsoft.com/office/drawing/2014/main" id="{38259AAE-95B9-4587-9370-C214A010FD4C}"/>
              </a:ext>
            </a:extLst>
          </p:cNvPr>
          <p:cNvSpPr/>
          <p:nvPr/>
        </p:nvSpPr>
        <p:spPr bwMode="auto">
          <a:xfrm rot="3481725">
            <a:off x="22399812" y="7608541"/>
            <a:ext cx="1828328" cy="1725613"/>
          </a:xfrm>
          <a:prstGeom prst="rightArrow">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a:extLst>
              <a:ext uri="{FF2B5EF4-FFF2-40B4-BE49-F238E27FC236}">
                <a16:creationId xmlns:a16="http://schemas.microsoft.com/office/drawing/2014/main" id="{01A64F27-8540-48D2-8462-90C32C5C0623}"/>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extLst>
      <p:ext uri="{BB962C8B-B14F-4D97-AF65-F5344CB8AC3E}">
        <p14:creationId xmlns:p14="http://schemas.microsoft.com/office/powerpoint/2010/main" val="133810005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4C5D9D5-51AA-4E64-AE39-019344963EF9}"/>
              </a:ext>
            </a:extLst>
          </p:cNvPr>
          <p:cNvSpPr>
            <a:spLocks noGrp="1" noChangeArrowheads="1"/>
          </p:cNvSpPr>
          <p:nvPr>
            <p:ph type="title"/>
          </p:nvPr>
        </p:nvSpPr>
        <p:spPr/>
        <p:txBody>
          <a:bodyPr/>
          <a:lstStyle/>
          <a:p>
            <a:r>
              <a:rPr lang="en-US" altLang="en-US"/>
              <a:t>A Tale of Two Architecture Challenges . . . . </a:t>
            </a:r>
          </a:p>
        </p:txBody>
      </p:sp>
      <p:sp>
        <p:nvSpPr>
          <p:cNvPr id="9" name="Title 1">
            <a:extLst>
              <a:ext uri="{FF2B5EF4-FFF2-40B4-BE49-F238E27FC236}">
                <a16:creationId xmlns:a16="http://schemas.microsoft.com/office/drawing/2014/main" id="{7A8352E4-2BE6-41C1-94E9-8CC7C0D596DB}"/>
              </a:ext>
            </a:extLst>
          </p:cNvPr>
          <p:cNvSpPr txBox="1">
            <a:spLocks noChangeArrowheads="1"/>
          </p:cNvSpPr>
          <p:nvPr/>
        </p:nvSpPr>
        <p:spPr bwMode="auto">
          <a:xfrm>
            <a:off x="7620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Integrate</a:t>
            </a:r>
          </a:p>
        </p:txBody>
      </p:sp>
      <p:graphicFrame>
        <p:nvGraphicFramePr>
          <p:cNvPr id="3" name="Content Placeholder 2">
            <a:extLst>
              <a:ext uri="{FF2B5EF4-FFF2-40B4-BE49-F238E27FC236}">
                <a16:creationId xmlns:a16="http://schemas.microsoft.com/office/drawing/2014/main" id="{D82B1714-91C0-4E9F-96BD-45BCC2B22C66}"/>
              </a:ext>
            </a:extLst>
          </p:cNvPr>
          <p:cNvGraphicFramePr>
            <a:graphicFrameLocks noGrp="1"/>
          </p:cNvGraphicFramePr>
          <p:nvPr>
            <p:ph idx="1"/>
          </p:nvPr>
        </p:nvGraphicFramePr>
        <p:xfrm>
          <a:off x="1905000" y="2209800"/>
          <a:ext cx="21640800" cy="944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34">
            <a:extLst>
              <a:ext uri="{FF2B5EF4-FFF2-40B4-BE49-F238E27FC236}">
                <a16:creationId xmlns:a16="http://schemas.microsoft.com/office/drawing/2014/main" id="{8EB1D90A-85E2-4931-9939-C3682FCABE47}"/>
              </a:ext>
            </a:extLst>
          </p:cNvPr>
          <p:cNvPicPr>
            <a:picLocks noChangeAspect="1"/>
          </p:cNvPicPr>
          <p:nvPr/>
        </p:nvPicPr>
        <p:blipFill>
          <a:blip r:embed="rId7"/>
          <a:stretch>
            <a:fillRect/>
          </a:stretch>
        </p:blipFill>
        <p:spPr bwMode="auto">
          <a:xfrm>
            <a:off x="885825" y="8026400"/>
            <a:ext cx="2847975" cy="1941513"/>
          </a:xfrm>
          <a:prstGeom prst="rect">
            <a:avLst/>
          </a:prstGeom>
          <a:noFill/>
          <a:ln>
            <a:solidFill>
              <a:schemeClr val="accent3"/>
            </a:solidFill>
          </a:ln>
        </p:spPr>
      </p:pic>
      <p:sp>
        <p:nvSpPr>
          <p:cNvPr id="6" name="TextBox 5">
            <a:extLst>
              <a:ext uri="{FF2B5EF4-FFF2-40B4-BE49-F238E27FC236}">
                <a16:creationId xmlns:a16="http://schemas.microsoft.com/office/drawing/2014/main" id="{B9E9246C-425B-435B-B357-99D10AC72F52}"/>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4C5D9D5-51AA-4E64-AE39-019344963EF9}"/>
              </a:ext>
            </a:extLst>
          </p:cNvPr>
          <p:cNvSpPr>
            <a:spLocks noGrp="1" noChangeArrowheads="1"/>
          </p:cNvSpPr>
          <p:nvPr>
            <p:ph type="title"/>
          </p:nvPr>
        </p:nvSpPr>
        <p:spPr/>
        <p:txBody>
          <a:bodyPr/>
          <a:lstStyle/>
          <a:p>
            <a:r>
              <a:rPr lang="en-US" altLang="en-US" dirty="0"/>
              <a:t>A Tale of Two Architecture Challenges . . . . </a:t>
            </a:r>
          </a:p>
        </p:txBody>
      </p:sp>
      <p:sp>
        <p:nvSpPr>
          <p:cNvPr id="9" name="Title 1">
            <a:extLst>
              <a:ext uri="{FF2B5EF4-FFF2-40B4-BE49-F238E27FC236}">
                <a16:creationId xmlns:a16="http://schemas.microsoft.com/office/drawing/2014/main" id="{7A8352E4-2BE6-41C1-94E9-8CC7C0D596DB}"/>
              </a:ext>
            </a:extLst>
          </p:cNvPr>
          <p:cNvSpPr txBox="1">
            <a:spLocks noChangeArrowheads="1"/>
          </p:cNvSpPr>
          <p:nvPr/>
        </p:nvSpPr>
        <p:spPr bwMode="auto">
          <a:xfrm>
            <a:off x="7620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Integrate</a:t>
            </a:r>
          </a:p>
        </p:txBody>
      </p:sp>
      <p:graphicFrame>
        <p:nvGraphicFramePr>
          <p:cNvPr id="3" name="Content Placeholder 2">
            <a:extLst>
              <a:ext uri="{FF2B5EF4-FFF2-40B4-BE49-F238E27FC236}">
                <a16:creationId xmlns:a16="http://schemas.microsoft.com/office/drawing/2014/main" id="{D82B1714-91C0-4E9F-96BD-45BCC2B22C66}"/>
              </a:ext>
            </a:extLst>
          </p:cNvPr>
          <p:cNvGraphicFramePr>
            <a:graphicFrameLocks noGrp="1"/>
          </p:cNvGraphicFramePr>
          <p:nvPr>
            <p:ph idx="1"/>
          </p:nvPr>
        </p:nvGraphicFramePr>
        <p:xfrm>
          <a:off x="1905000" y="2209800"/>
          <a:ext cx="21640800" cy="944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34">
            <a:extLst>
              <a:ext uri="{FF2B5EF4-FFF2-40B4-BE49-F238E27FC236}">
                <a16:creationId xmlns:a16="http://schemas.microsoft.com/office/drawing/2014/main" id="{8EB1D90A-85E2-4931-9939-C3682FCABE47}"/>
              </a:ext>
            </a:extLst>
          </p:cNvPr>
          <p:cNvPicPr>
            <a:picLocks noChangeAspect="1"/>
          </p:cNvPicPr>
          <p:nvPr/>
        </p:nvPicPr>
        <p:blipFill>
          <a:blip r:embed="rId7"/>
          <a:stretch>
            <a:fillRect/>
          </a:stretch>
        </p:blipFill>
        <p:spPr bwMode="auto">
          <a:xfrm>
            <a:off x="885825" y="8026400"/>
            <a:ext cx="2847975" cy="1941513"/>
          </a:xfrm>
          <a:prstGeom prst="rect">
            <a:avLst/>
          </a:prstGeom>
          <a:noFill/>
          <a:ln>
            <a:solidFill>
              <a:schemeClr val="accent3"/>
            </a:solidFill>
          </a:ln>
        </p:spPr>
      </p:pic>
      <p:pic>
        <p:nvPicPr>
          <p:cNvPr id="12" name="Picture 11">
            <a:extLst>
              <a:ext uri="{FF2B5EF4-FFF2-40B4-BE49-F238E27FC236}">
                <a16:creationId xmlns:a16="http://schemas.microsoft.com/office/drawing/2014/main" id="{F7538478-77C1-41F0-813E-DDB7E5403CB1}"/>
              </a:ext>
            </a:extLst>
          </p:cNvPr>
          <p:cNvPicPr>
            <a:picLocks noChangeAspect="1"/>
          </p:cNvPicPr>
          <p:nvPr/>
        </p:nvPicPr>
        <p:blipFill>
          <a:blip r:embed="rId8"/>
          <a:stretch>
            <a:fillRect/>
          </a:stretch>
        </p:blipFill>
        <p:spPr>
          <a:xfrm>
            <a:off x="18592800" y="6553200"/>
            <a:ext cx="5174428" cy="4633362"/>
          </a:xfrm>
          <a:prstGeom prst="rect">
            <a:avLst/>
          </a:prstGeom>
        </p:spPr>
      </p:pic>
      <p:sp>
        <p:nvSpPr>
          <p:cNvPr id="13" name="Arrow: Right 12">
            <a:extLst>
              <a:ext uri="{FF2B5EF4-FFF2-40B4-BE49-F238E27FC236}">
                <a16:creationId xmlns:a16="http://schemas.microsoft.com/office/drawing/2014/main" id="{CCF68180-E626-4D35-B7B8-409AAC0D43F6}"/>
              </a:ext>
            </a:extLst>
          </p:cNvPr>
          <p:cNvSpPr/>
          <p:nvPr/>
        </p:nvSpPr>
        <p:spPr bwMode="auto">
          <a:xfrm rot="3021009">
            <a:off x="16902469" y="7597907"/>
            <a:ext cx="2484933" cy="1725613"/>
          </a:xfrm>
          <a:prstGeom prst="rightArrow">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a:extLst>
              <a:ext uri="{FF2B5EF4-FFF2-40B4-BE49-F238E27FC236}">
                <a16:creationId xmlns:a16="http://schemas.microsoft.com/office/drawing/2014/main" id="{D59C735F-DC77-4F3E-88AD-C6C5368EAE28}"/>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extLst>
      <p:ext uri="{BB962C8B-B14F-4D97-AF65-F5344CB8AC3E}">
        <p14:creationId xmlns:p14="http://schemas.microsoft.com/office/powerpoint/2010/main" val="413568436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7">
            <a:extLst>
              <a:ext uri="{FF2B5EF4-FFF2-40B4-BE49-F238E27FC236}">
                <a16:creationId xmlns:a16="http://schemas.microsoft.com/office/drawing/2014/main" id="{ABEFCCFA-822D-4E06-AFD7-2D92600656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5275" y="304800"/>
            <a:ext cx="23707725" cy="11914188"/>
          </a:xfrm>
        </p:spPr>
      </p:pic>
      <p:sp>
        <p:nvSpPr>
          <p:cNvPr id="3" name="TextBox 2">
            <a:extLst>
              <a:ext uri="{FF2B5EF4-FFF2-40B4-BE49-F238E27FC236}">
                <a16:creationId xmlns:a16="http://schemas.microsoft.com/office/drawing/2014/main" id="{074224B5-9A26-4F87-96A8-30A2DC3E510D}"/>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7">
            <a:extLst>
              <a:ext uri="{FF2B5EF4-FFF2-40B4-BE49-F238E27FC236}">
                <a16:creationId xmlns:a16="http://schemas.microsoft.com/office/drawing/2014/main" id="{ABEFCCFA-822D-4E06-AFD7-2D92600656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5275" y="304800"/>
            <a:ext cx="23707725" cy="11914188"/>
          </a:xfrm>
        </p:spPr>
      </p:pic>
      <p:graphicFrame>
        <p:nvGraphicFramePr>
          <p:cNvPr id="2" name="Diagram 1">
            <a:extLst>
              <a:ext uri="{FF2B5EF4-FFF2-40B4-BE49-F238E27FC236}">
                <a16:creationId xmlns:a16="http://schemas.microsoft.com/office/drawing/2014/main" id="{2AA8EBFC-DE1C-4D0F-AF36-EC79BB906929}"/>
              </a:ext>
            </a:extLst>
          </p:cNvPr>
          <p:cNvGraphicFramePr/>
          <p:nvPr>
            <p:extLst>
              <p:ext uri="{D42A27DB-BD31-4B8C-83A1-F6EECF244321}">
                <p14:modId xmlns:p14="http://schemas.microsoft.com/office/powerpoint/2010/main" val="3068582865"/>
              </p:ext>
            </p:extLst>
          </p:nvPr>
        </p:nvGraphicFramePr>
        <p:xfrm>
          <a:off x="11353800" y="7620000"/>
          <a:ext cx="11252200" cy="4428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5721ADC-66CB-4C59-9383-7E6AF3DF282B}"/>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extLst>
      <p:ext uri="{BB962C8B-B14F-4D97-AF65-F5344CB8AC3E}">
        <p14:creationId xmlns:p14="http://schemas.microsoft.com/office/powerpoint/2010/main" val="133307869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7">
            <a:extLst>
              <a:ext uri="{FF2B5EF4-FFF2-40B4-BE49-F238E27FC236}">
                <a16:creationId xmlns:a16="http://schemas.microsoft.com/office/drawing/2014/main" id="{ABEFCCFA-822D-4E06-AFD7-2D92600656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5275" y="304800"/>
            <a:ext cx="23707725" cy="11914188"/>
          </a:xfrm>
        </p:spPr>
      </p:pic>
      <p:graphicFrame>
        <p:nvGraphicFramePr>
          <p:cNvPr id="2" name="Diagram 1">
            <a:extLst>
              <a:ext uri="{FF2B5EF4-FFF2-40B4-BE49-F238E27FC236}">
                <a16:creationId xmlns:a16="http://schemas.microsoft.com/office/drawing/2014/main" id="{2AA8EBFC-DE1C-4D0F-AF36-EC79BB906929}"/>
              </a:ext>
            </a:extLst>
          </p:cNvPr>
          <p:cNvGraphicFramePr/>
          <p:nvPr>
            <p:extLst>
              <p:ext uri="{D42A27DB-BD31-4B8C-83A1-F6EECF244321}">
                <p14:modId xmlns:p14="http://schemas.microsoft.com/office/powerpoint/2010/main" val="2665296443"/>
              </p:ext>
            </p:extLst>
          </p:nvPr>
        </p:nvGraphicFramePr>
        <p:xfrm>
          <a:off x="11353800" y="5410200"/>
          <a:ext cx="11252200" cy="7095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289C7BB-3768-454F-B71C-935DE17D9050}"/>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extLst>
      <p:ext uri="{BB962C8B-B14F-4D97-AF65-F5344CB8AC3E}">
        <p14:creationId xmlns:p14="http://schemas.microsoft.com/office/powerpoint/2010/main" val="331153364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7">
            <a:extLst>
              <a:ext uri="{FF2B5EF4-FFF2-40B4-BE49-F238E27FC236}">
                <a16:creationId xmlns:a16="http://schemas.microsoft.com/office/drawing/2014/main" id="{ABEFCCFA-822D-4E06-AFD7-2D92600656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5275" y="304800"/>
            <a:ext cx="23707725" cy="11914188"/>
          </a:xfrm>
        </p:spPr>
      </p:pic>
      <p:graphicFrame>
        <p:nvGraphicFramePr>
          <p:cNvPr id="2" name="Diagram 1">
            <a:extLst>
              <a:ext uri="{FF2B5EF4-FFF2-40B4-BE49-F238E27FC236}">
                <a16:creationId xmlns:a16="http://schemas.microsoft.com/office/drawing/2014/main" id="{2AA8EBFC-DE1C-4D0F-AF36-EC79BB906929}"/>
              </a:ext>
            </a:extLst>
          </p:cNvPr>
          <p:cNvGraphicFramePr/>
          <p:nvPr>
            <p:extLst>
              <p:ext uri="{D42A27DB-BD31-4B8C-83A1-F6EECF244321}">
                <p14:modId xmlns:p14="http://schemas.microsoft.com/office/powerpoint/2010/main" val="2388816466"/>
              </p:ext>
            </p:extLst>
          </p:nvPr>
        </p:nvGraphicFramePr>
        <p:xfrm>
          <a:off x="11277600" y="5029200"/>
          <a:ext cx="11430000" cy="762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D7DFB6F-B7CF-493F-B531-3F2123FEC41E}"/>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extLst>
      <p:ext uri="{BB962C8B-B14F-4D97-AF65-F5344CB8AC3E}">
        <p14:creationId xmlns:p14="http://schemas.microsoft.com/office/powerpoint/2010/main" val="9193413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1">
            <a:extLst>
              <a:ext uri="{FF2B5EF4-FFF2-40B4-BE49-F238E27FC236}">
                <a16:creationId xmlns:a16="http://schemas.microsoft.com/office/drawing/2014/main" id="{C65CC3D6-0D41-4F75-8B21-09A94433E2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57900" y="0"/>
            <a:ext cx="18288000" cy="12233275"/>
          </a:xfrm>
        </p:spPr>
      </p:pic>
      <p:sp>
        <p:nvSpPr>
          <p:cNvPr id="8195" name="Title 1">
            <a:extLst>
              <a:ext uri="{FF2B5EF4-FFF2-40B4-BE49-F238E27FC236}">
                <a16:creationId xmlns:a16="http://schemas.microsoft.com/office/drawing/2014/main" id="{9B33199C-3F19-459C-B14D-DD1231830A13}"/>
              </a:ext>
            </a:extLst>
          </p:cNvPr>
          <p:cNvSpPr>
            <a:spLocks noGrp="1" noChangeArrowheads="1"/>
          </p:cNvSpPr>
          <p:nvPr>
            <p:ph type="title"/>
          </p:nvPr>
        </p:nvSpPr>
        <p:spPr/>
        <p:txBody>
          <a:bodyPr/>
          <a:lstStyle/>
          <a:p>
            <a:r>
              <a:rPr lang="en-US" altLang="en-US"/>
              <a:t>So it begins . . . . </a:t>
            </a:r>
          </a:p>
        </p:txBody>
      </p:sp>
      <p:sp>
        <p:nvSpPr>
          <p:cNvPr id="4" name="TextBox 3">
            <a:extLst>
              <a:ext uri="{FF2B5EF4-FFF2-40B4-BE49-F238E27FC236}">
                <a16:creationId xmlns:a16="http://schemas.microsoft.com/office/drawing/2014/main" id="{CCA4B168-2BCA-4227-B190-FBD08E8F6D28}"/>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CA6313A-47A0-4361-9E6F-7F6752DB5608}"/>
              </a:ext>
            </a:extLst>
          </p:cNvPr>
          <p:cNvSpPr>
            <a:spLocks noGrp="1" noChangeArrowheads="1"/>
          </p:cNvSpPr>
          <p:nvPr>
            <p:ph type="title"/>
          </p:nvPr>
        </p:nvSpPr>
        <p:spPr/>
        <p:txBody>
          <a:bodyPr/>
          <a:lstStyle/>
          <a:p>
            <a:r>
              <a:rPr lang="en-US" altLang="en-US"/>
              <a:t>Starting with the end in mind:  What is the goal?</a:t>
            </a:r>
          </a:p>
        </p:txBody>
      </p:sp>
      <p:sp>
        <p:nvSpPr>
          <p:cNvPr id="9" name="Title 1">
            <a:extLst>
              <a:ext uri="{FF2B5EF4-FFF2-40B4-BE49-F238E27FC236}">
                <a16:creationId xmlns:a16="http://schemas.microsoft.com/office/drawing/2014/main" id="{AD090841-AA0C-4126-BE00-330D78A142ED}"/>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Renew</a:t>
            </a:r>
          </a:p>
        </p:txBody>
      </p:sp>
      <p:sp>
        <p:nvSpPr>
          <p:cNvPr id="7" name="Title 1">
            <a:extLst>
              <a:ext uri="{FF2B5EF4-FFF2-40B4-BE49-F238E27FC236}">
                <a16:creationId xmlns:a16="http://schemas.microsoft.com/office/drawing/2014/main" id="{7D27D42E-F4F8-436D-B18C-A04B2AA7F308}"/>
              </a:ext>
            </a:extLst>
          </p:cNvPr>
          <p:cNvSpPr txBox="1">
            <a:spLocks noChangeArrowheads="1"/>
          </p:cNvSpPr>
          <p:nvPr/>
        </p:nvSpPr>
        <p:spPr bwMode="auto">
          <a:xfrm>
            <a:off x="11277600" y="3614738"/>
            <a:ext cx="13106400" cy="6353175"/>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sz="5400" kern="0" dirty="0"/>
              <a:t>Technology Refresh to enable business and future business</a:t>
            </a:r>
          </a:p>
          <a:p>
            <a:pPr>
              <a:defRPr/>
            </a:pPr>
            <a:endParaRPr lang="en-US" altLang="en-US" sz="5400" kern="0" dirty="0"/>
          </a:p>
          <a:p>
            <a:pPr>
              <a:defRPr/>
            </a:pPr>
            <a:r>
              <a:rPr lang="en-US" altLang="en-US" sz="5400" kern="0" dirty="0"/>
              <a:t>Business Areas – Individual Goals</a:t>
            </a:r>
          </a:p>
          <a:p>
            <a:pPr>
              <a:defRPr/>
            </a:pPr>
            <a:endParaRPr lang="en-US" altLang="en-US" sz="5400" kern="0" dirty="0"/>
          </a:p>
          <a:p>
            <a:pPr>
              <a:defRPr/>
            </a:pPr>
            <a:r>
              <a:rPr lang="en-US" altLang="en-US" sz="5400" kern="0" dirty="0"/>
              <a:t>Project Managers – Successful Project Execution</a:t>
            </a:r>
          </a:p>
          <a:p>
            <a:pPr>
              <a:defRPr/>
            </a:pPr>
            <a:endParaRPr lang="en-US" altLang="en-US" sz="5400" kern="0" dirty="0"/>
          </a:p>
          <a:p>
            <a:pPr>
              <a:defRPr/>
            </a:pPr>
            <a:r>
              <a:rPr lang="en-US" altLang="en-US" sz="5400" kern="0" dirty="0"/>
              <a:t>IT – Successful Software Releases</a:t>
            </a:r>
          </a:p>
          <a:p>
            <a:pPr>
              <a:defRPr/>
            </a:pPr>
            <a:endParaRPr lang="en-US" altLang="en-US" kern="0" dirty="0"/>
          </a:p>
        </p:txBody>
      </p:sp>
      <p:pic>
        <p:nvPicPr>
          <p:cNvPr id="19461" name="Picture 5">
            <a:extLst>
              <a:ext uri="{FF2B5EF4-FFF2-40B4-BE49-F238E27FC236}">
                <a16:creationId xmlns:a16="http://schemas.microsoft.com/office/drawing/2014/main" id="{B3C565D4-B04A-42B4-A66A-21D7CFEBA2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686175"/>
            <a:ext cx="8324850" cy="6273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F254D98-754F-408B-B543-9D8DFFF17ADB}"/>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21C14F8-04F9-4C0C-BCD2-37ABA69474CB}"/>
              </a:ext>
            </a:extLst>
          </p:cNvPr>
          <p:cNvSpPr>
            <a:spLocks noGrp="1" noChangeArrowheads="1"/>
          </p:cNvSpPr>
          <p:nvPr>
            <p:ph type="title"/>
          </p:nvPr>
        </p:nvSpPr>
        <p:spPr/>
        <p:txBody>
          <a:bodyPr/>
          <a:lstStyle/>
          <a:p>
            <a:r>
              <a:rPr lang="en-US" altLang="en-US"/>
              <a:t>Starting with the end in mind:  What is the goal?</a:t>
            </a:r>
          </a:p>
        </p:txBody>
      </p:sp>
      <p:sp>
        <p:nvSpPr>
          <p:cNvPr id="9" name="Title 1">
            <a:extLst>
              <a:ext uri="{FF2B5EF4-FFF2-40B4-BE49-F238E27FC236}">
                <a16:creationId xmlns:a16="http://schemas.microsoft.com/office/drawing/2014/main" id="{379AED98-A7B5-4DA7-B558-046DD9841D4A}"/>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Integrate</a:t>
            </a:r>
          </a:p>
        </p:txBody>
      </p:sp>
      <p:sp>
        <p:nvSpPr>
          <p:cNvPr id="10" name="Title 1">
            <a:extLst>
              <a:ext uri="{FF2B5EF4-FFF2-40B4-BE49-F238E27FC236}">
                <a16:creationId xmlns:a16="http://schemas.microsoft.com/office/drawing/2014/main" id="{136CAE1D-0D2F-49A1-B8D4-1314D8D48A93}"/>
              </a:ext>
            </a:extLst>
          </p:cNvPr>
          <p:cNvSpPr txBox="1">
            <a:spLocks noChangeArrowheads="1"/>
          </p:cNvSpPr>
          <p:nvPr/>
        </p:nvSpPr>
        <p:spPr bwMode="auto">
          <a:xfrm>
            <a:off x="11277600" y="3614738"/>
            <a:ext cx="13106400" cy="6353175"/>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sz="5400" kern="0" dirty="0"/>
              <a:t>Integrate New Features, Improvements to Mission </a:t>
            </a:r>
          </a:p>
          <a:p>
            <a:pPr>
              <a:defRPr/>
            </a:pPr>
            <a:endParaRPr lang="en-US" altLang="en-US" sz="5400" kern="0" dirty="0"/>
          </a:p>
          <a:p>
            <a:pPr>
              <a:defRPr/>
            </a:pPr>
            <a:r>
              <a:rPr lang="en-US" altLang="en-US" sz="5400" kern="0" dirty="0"/>
              <a:t>Ensure Vendor Interfaces are Solid</a:t>
            </a:r>
          </a:p>
          <a:p>
            <a:pPr>
              <a:defRPr/>
            </a:pPr>
            <a:endParaRPr lang="en-US" altLang="en-US" sz="5400" kern="0" dirty="0"/>
          </a:p>
          <a:p>
            <a:pPr>
              <a:defRPr/>
            </a:pPr>
            <a:r>
              <a:rPr lang="en-US" altLang="en-US" sz="5400" kern="0" dirty="0"/>
              <a:t>Open Communication</a:t>
            </a:r>
          </a:p>
          <a:p>
            <a:pPr>
              <a:defRPr/>
            </a:pPr>
            <a:endParaRPr lang="en-US" altLang="en-US" sz="5400" kern="0" dirty="0"/>
          </a:p>
          <a:p>
            <a:pPr>
              <a:defRPr/>
            </a:pPr>
            <a:r>
              <a:rPr lang="en-US" altLang="en-US" sz="5400" kern="0" dirty="0"/>
              <a:t>Identify Gaps</a:t>
            </a:r>
          </a:p>
          <a:p>
            <a:pPr>
              <a:defRPr/>
            </a:pPr>
            <a:endParaRPr lang="en-US" altLang="en-US" sz="5400" kern="0" dirty="0"/>
          </a:p>
          <a:p>
            <a:pPr>
              <a:defRPr/>
            </a:pPr>
            <a:r>
              <a:rPr lang="en-US" altLang="en-US" sz="5400" kern="0" dirty="0"/>
              <a:t>Create review and governance systems </a:t>
            </a:r>
            <a:endParaRPr lang="en-US" altLang="en-US" kern="0" dirty="0"/>
          </a:p>
          <a:p>
            <a:pPr>
              <a:defRPr/>
            </a:pPr>
            <a:endParaRPr lang="en-US" altLang="en-US" kern="0" dirty="0"/>
          </a:p>
        </p:txBody>
      </p:sp>
      <p:pic>
        <p:nvPicPr>
          <p:cNvPr id="6" name="Content Placeholder 34">
            <a:extLst>
              <a:ext uri="{FF2B5EF4-FFF2-40B4-BE49-F238E27FC236}">
                <a16:creationId xmlns:a16="http://schemas.microsoft.com/office/drawing/2014/main" id="{D02174B5-5501-4BC2-9819-E30E10D677D7}"/>
              </a:ext>
            </a:extLst>
          </p:cNvPr>
          <p:cNvPicPr>
            <a:picLocks noGrp="1" noChangeAspect="1"/>
          </p:cNvPicPr>
          <p:nvPr>
            <p:ph idx="1"/>
          </p:nvPr>
        </p:nvPicPr>
        <p:blipFill>
          <a:blip r:embed="rId2"/>
          <a:stretch>
            <a:fillRect/>
          </a:stretch>
        </p:blipFill>
        <p:spPr>
          <a:xfrm>
            <a:off x="885825" y="3733800"/>
            <a:ext cx="9144000" cy="6234113"/>
          </a:xfrm>
          <a:ln>
            <a:solidFill>
              <a:schemeClr val="accent3"/>
            </a:solidFill>
          </a:ln>
        </p:spPr>
      </p:pic>
      <p:sp>
        <p:nvSpPr>
          <p:cNvPr id="7" name="TextBox 6">
            <a:extLst>
              <a:ext uri="{FF2B5EF4-FFF2-40B4-BE49-F238E27FC236}">
                <a16:creationId xmlns:a16="http://schemas.microsoft.com/office/drawing/2014/main" id="{16646785-9E17-482A-8AF2-C0D672F88568}"/>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16BF7B1-2130-42B4-8E8E-3AC1CA55694E}"/>
              </a:ext>
            </a:extLst>
          </p:cNvPr>
          <p:cNvSpPr>
            <a:spLocks noGrp="1" noChangeArrowheads="1"/>
          </p:cNvSpPr>
          <p:nvPr>
            <p:ph type="title"/>
          </p:nvPr>
        </p:nvSpPr>
        <p:spPr/>
        <p:txBody>
          <a:bodyPr/>
          <a:lstStyle/>
          <a:p>
            <a:r>
              <a:rPr lang="en-US" altLang="en-US"/>
              <a:t>Starting with the end in mind:  What is the goal?</a:t>
            </a:r>
          </a:p>
        </p:txBody>
      </p:sp>
      <p:sp>
        <p:nvSpPr>
          <p:cNvPr id="21507" name="Content Placeholder 1">
            <a:extLst>
              <a:ext uri="{FF2B5EF4-FFF2-40B4-BE49-F238E27FC236}">
                <a16:creationId xmlns:a16="http://schemas.microsoft.com/office/drawing/2014/main" id="{E6EFDAD9-8674-4781-A911-5C60BCF15F8C}"/>
              </a:ext>
            </a:extLst>
          </p:cNvPr>
          <p:cNvSpPr>
            <a:spLocks noGrp="1" noChangeArrowheads="1"/>
          </p:cNvSpPr>
          <p:nvPr>
            <p:ph idx="1"/>
          </p:nvPr>
        </p:nvSpPr>
        <p:spPr>
          <a:xfrm>
            <a:off x="914400" y="2209800"/>
            <a:ext cx="11049000" cy="10058400"/>
          </a:xfrm>
        </p:spPr>
        <p:txBody>
          <a:bodyPr/>
          <a:lstStyle/>
          <a:p>
            <a:pPr marL="0" indent="0">
              <a:buFont typeface="Wingdings" panose="05000000000000000000" pitchFamily="2" charset="2"/>
              <a:buNone/>
            </a:pPr>
            <a:endParaRPr lang="en-US" altLang="en-US"/>
          </a:p>
          <a:p>
            <a:pPr marL="0" indent="0">
              <a:buFont typeface="Wingdings" panose="05000000000000000000" pitchFamily="2" charset="2"/>
              <a:buNone/>
            </a:pPr>
            <a:endParaRPr lang="en-US" altLang="en-US"/>
          </a:p>
        </p:txBody>
      </p:sp>
      <p:sp>
        <p:nvSpPr>
          <p:cNvPr id="7" name="Title 1">
            <a:extLst>
              <a:ext uri="{FF2B5EF4-FFF2-40B4-BE49-F238E27FC236}">
                <a16:creationId xmlns:a16="http://schemas.microsoft.com/office/drawing/2014/main" id="{D38C6655-9057-41C6-B67E-586AEEDE783C}"/>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Renew</a:t>
            </a:r>
          </a:p>
        </p:txBody>
      </p:sp>
      <p:sp>
        <p:nvSpPr>
          <p:cNvPr id="13" name="Content Placeholder 1">
            <a:extLst>
              <a:ext uri="{FF2B5EF4-FFF2-40B4-BE49-F238E27FC236}">
                <a16:creationId xmlns:a16="http://schemas.microsoft.com/office/drawing/2014/main" id="{1EFFBDC1-CC5E-466B-9C31-F0976F537205}"/>
              </a:ext>
            </a:extLst>
          </p:cNvPr>
          <p:cNvSpPr txBox="1">
            <a:spLocks/>
          </p:cNvSpPr>
          <p:nvPr/>
        </p:nvSpPr>
        <p:spPr bwMode="auto">
          <a:xfrm>
            <a:off x="914400" y="2362200"/>
            <a:ext cx="110490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endParaRPr lang="en-US" kern="0"/>
          </a:p>
          <a:p>
            <a:pPr marL="0" indent="0">
              <a:buFont typeface="Wingdings" panose="05000000000000000000" pitchFamily="2" charset="2"/>
              <a:buNone/>
              <a:defRPr/>
            </a:pPr>
            <a:endParaRPr lang="en-US" kern="0" dirty="0"/>
          </a:p>
        </p:txBody>
      </p:sp>
      <p:sp>
        <p:nvSpPr>
          <p:cNvPr id="15" name="Content Placeholder 2">
            <a:extLst>
              <a:ext uri="{FF2B5EF4-FFF2-40B4-BE49-F238E27FC236}">
                <a16:creationId xmlns:a16="http://schemas.microsoft.com/office/drawing/2014/main" id="{B12A274E-ACE7-406D-AB67-F9CAAF098357}"/>
              </a:ext>
            </a:extLst>
          </p:cNvPr>
          <p:cNvSpPr txBox="1">
            <a:spLocks noChangeArrowheads="1"/>
          </p:cNvSpPr>
          <p:nvPr/>
        </p:nvSpPr>
        <p:spPr bwMode="auto">
          <a:xfrm>
            <a:off x="914400" y="2362200"/>
            <a:ext cx="70866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Main Goal: </a:t>
            </a:r>
          </a:p>
          <a:p>
            <a:pPr marL="0" indent="0">
              <a:buFont typeface="Wingdings" panose="05000000000000000000" pitchFamily="2" charset="2"/>
              <a:buNone/>
              <a:defRPr/>
            </a:pPr>
            <a:r>
              <a:rPr lang="en-US" altLang="en-US" kern="0" dirty="0"/>
              <a:t>Technology enables the business.</a:t>
            </a:r>
          </a:p>
          <a:p>
            <a:pPr marL="0" indent="0">
              <a:buFont typeface="Wingdings" panose="05000000000000000000" pitchFamily="2" charset="2"/>
              <a:buNone/>
              <a:defRPr/>
            </a:pPr>
            <a:endParaRPr lang="en-US" altLang="en-US" kern="0" dirty="0"/>
          </a:p>
          <a:p>
            <a:pPr>
              <a:defRPr/>
            </a:pPr>
            <a:endParaRPr lang="en-US" altLang="en-US" kern="0" dirty="0"/>
          </a:p>
        </p:txBody>
      </p:sp>
      <p:sp>
        <p:nvSpPr>
          <p:cNvPr id="16" name="Content Placeholder 2">
            <a:extLst>
              <a:ext uri="{FF2B5EF4-FFF2-40B4-BE49-F238E27FC236}">
                <a16:creationId xmlns:a16="http://schemas.microsoft.com/office/drawing/2014/main" id="{ED4B3F0D-1FB2-4F8E-84C6-DE7655BAEA03}"/>
              </a:ext>
            </a:extLst>
          </p:cNvPr>
          <p:cNvSpPr txBox="1">
            <a:spLocks noChangeArrowheads="1"/>
          </p:cNvSpPr>
          <p:nvPr/>
        </p:nvSpPr>
        <p:spPr bwMode="auto">
          <a:xfrm>
            <a:off x="8658225" y="2133600"/>
            <a:ext cx="14887575"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Stakeholder Alignments:</a:t>
            </a:r>
          </a:p>
          <a:p>
            <a:pPr marL="0" indent="0">
              <a:buFont typeface="Wingdings" panose="05000000000000000000" pitchFamily="2" charset="2"/>
              <a:buNone/>
              <a:defRPr/>
            </a:pPr>
            <a:r>
              <a:rPr lang="en-US" altLang="en-US" kern="0" dirty="0"/>
              <a:t>Membership :  The user experience guides new members to renew membership after one year and two years.</a:t>
            </a:r>
          </a:p>
          <a:p>
            <a:pPr marL="0" indent="0">
              <a:buFont typeface="Wingdings" panose="05000000000000000000" pitchFamily="2" charset="2"/>
              <a:buNone/>
              <a:defRPr/>
            </a:pPr>
            <a:r>
              <a:rPr lang="en-US" altLang="en-US" kern="0" dirty="0"/>
              <a:t>Membership: The experienced members consider our site to be their main source for knowledge products.</a:t>
            </a:r>
          </a:p>
          <a:p>
            <a:pPr marL="0" indent="0">
              <a:buFont typeface="Wingdings" panose="05000000000000000000" pitchFamily="2" charset="2"/>
              <a:buNone/>
              <a:defRPr/>
            </a:pPr>
            <a:r>
              <a:rPr lang="en-US" altLang="en-US" kern="0" dirty="0"/>
              <a:t>UIX Team: The user experience of the website feels unified with the user experience for events.</a:t>
            </a:r>
          </a:p>
          <a:p>
            <a:pPr marL="0" indent="0">
              <a:buFont typeface="Wingdings" panose="05000000000000000000" pitchFamily="2" charset="2"/>
              <a:buNone/>
              <a:defRPr/>
            </a:pPr>
            <a:r>
              <a:rPr lang="en-US" altLang="en-US" kern="0" dirty="0"/>
              <a:t>Marketing : Marketing data is available and actionable, and easy to generate new marketing materials.</a:t>
            </a:r>
          </a:p>
          <a:p>
            <a:pPr marL="0" indent="0">
              <a:buFont typeface="Wingdings" panose="05000000000000000000" pitchFamily="2" charset="2"/>
              <a:buNone/>
              <a:defRPr/>
            </a:pPr>
            <a:r>
              <a:rPr lang="en-US" altLang="en-US" kern="0" dirty="0"/>
              <a:t>Project Managers:  The projects are aligned and sized to meet objectives.</a:t>
            </a:r>
          </a:p>
          <a:p>
            <a:pPr marL="0" indent="0">
              <a:buFont typeface="Wingdings" panose="05000000000000000000" pitchFamily="2" charset="2"/>
              <a:buNone/>
              <a:defRPr/>
            </a:pPr>
            <a:r>
              <a:rPr lang="en-US" altLang="en-US" kern="0" dirty="0"/>
              <a:t>IT Dev Ops:  The selected software aligns with our stack, is compatible, and does not duplicate.</a:t>
            </a:r>
          </a:p>
          <a:p>
            <a:pPr marL="0" indent="0">
              <a:buFont typeface="Wingdings" panose="05000000000000000000" pitchFamily="2" charset="2"/>
              <a:buNone/>
              <a:defRPr/>
            </a:pPr>
            <a:endParaRPr lang="en-US" altLang="en-US" kern="0" dirty="0"/>
          </a:p>
          <a:p>
            <a:pPr>
              <a:defRPr/>
            </a:pPr>
            <a:endParaRPr lang="en-US" altLang="en-US" kern="0" dirty="0"/>
          </a:p>
          <a:p>
            <a:pPr>
              <a:defRPr/>
            </a:pPr>
            <a:endParaRPr lang="en-US" altLang="en-US" kern="0" dirty="0"/>
          </a:p>
          <a:p>
            <a:pPr>
              <a:defRPr/>
            </a:pPr>
            <a:endParaRPr lang="en-US" altLang="en-US" kern="0" dirty="0"/>
          </a:p>
        </p:txBody>
      </p:sp>
      <p:pic>
        <p:nvPicPr>
          <p:cNvPr id="21512" name="Picture 8">
            <a:extLst>
              <a:ext uri="{FF2B5EF4-FFF2-40B4-BE49-F238E27FC236}">
                <a16:creationId xmlns:a16="http://schemas.microsoft.com/office/drawing/2014/main" id="{F74E3456-C1DC-4CE8-AC30-42630A3966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905750"/>
            <a:ext cx="2819400" cy="2124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7C4C4F-DC16-4FCF-AA1C-16AF7AD77A6B}"/>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2E0E67B-36E0-4D49-9DC0-57F379F27817}"/>
              </a:ext>
            </a:extLst>
          </p:cNvPr>
          <p:cNvSpPr>
            <a:spLocks noGrp="1" noChangeArrowheads="1"/>
          </p:cNvSpPr>
          <p:nvPr>
            <p:ph type="title"/>
          </p:nvPr>
        </p:nvSpPr>
        <p:spPr/>
        <p:txBody>
          <a:bodyPr/>
          <a:lstStyle/>
          <a:p>
            <a:r>
              <a:rPr lang="en-US" altLang="en-US"/>
              <a:t>Starting with the end in mind:  What is the goal?</a:t>
            </a:r>
          </a:p>
        </p:txBody>
      </p:sp>
      <p:sp>
        <p:nvSpPr>
          <p:cNvPr id="22531" name="Content Placeholder 1">
            <a:extLst>
              <a:ext uri="{FF2B5EF4-FFF2-40B4-BE49-F238E27FC236}">
                <a16:creationId xmlns:a16="http://schemas.microsoft.com/office/drawing/2014/main" id="{4F37C04A-85AA-48FA-A564-3DB8F7D72E85}"/>
              </a:ext>
            </a:extLst>
          </p:cNvPr>
          <p:cNvSpPr>
            <a:spLocks noGrp="1" noChangeArrowheads="1"/>
          </p:cNvSpPr>
          <p:nvPr>
            <p:ph idx="1"/>
          </p:nvPr>
        </p:nvSpPr>
        <p:spPr>
          <a:xfrm>
            <a:off x="914400" y="2209800"/>
            <a:ext cx="11049000" cy="10058400"/>
          </a:xfrm>
        </p:spPr>
        <p:txBody>
          <a:bodyPr/>
          <a:lstStyle/>
          <a:p>
            <a:pPr marL="0" indent="0">
              <a:buFont typeface="Wingdings" panose="05000000000000000000" pitchFamily="2" charset="2"/>
              <a:buNone/>
            </a:pPr>
            <a:endParaRPr lang="en-US" altLang="en-US"/>
          </a:p>
          <a:p>
            <a:pPr marL="0" indent="0">
              <a:buFont typeface="Wingdings" panose="05000000000000000000" pitchFamily="2" charset="2"/>
              <a:buNone/>
            </a:pPr>
            <a:endParaRPr lang="en-US" altLang="en-US"/>
          </a:p>
        </p:txBody>
      </p:sp>
      <p:sp>
        <p:nvSpPr>
          <p:cNvPr id="13" name="Content Placeholder 1">
            <a:extLst>
              <a:ext uri="{FF2B5EF4-FFF2-40B4-BE49-F238E27FC236}">
                <a16:creationId xmlns:a16="http://schemas.microsoft.com/office/drawing/2014/main" id="{066614D0-14B4-425C-BDFF-9269191C0134}"/>
              </a:ext>
            </a:extLst>
          </p:cNvPr>
          <p:cNvSpPr txBox="1">
            <a:spLocks/>
          </p:cNvSpPr>
          <p:nvPr/>
        </p:nvSpPr>
        <p:spPr bwMode="auto">
          <a:xfrm>
            <a:off x="914400" y="2362200"/>
            <a:ext cx="110490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endParaRPr lang="en-US" kern="0"/>
          </a:p>
          <a:p>
            <a:pPr marL="0" indent="0">
              <a:buFont typeface="Wingdings" panose="05000000000000000000" pitchFamily="2" charset="2"/>
              <a:buNone/>
              <a:defRPr/>
            </a:pPr>
            <a:endParaRPr lang="en-US" kern="0" dirty="0"/>
          </a:p>
        </p:txBody>
      </p:sp>
      <p:sp>
        <p:nvSpPr>
          <p:cNvPr id="15" name="Content Placeholder 2">
            <a:extLst>
              <a:ext uri="{FF2B5EF4-FFF2-40B4-BE49-F238E27FC236}">
                <a16:creationId xmlns:a16="http://schemas.microsoft.com/office/drawing/2014/main" id="{7E011F93-F6EE-43F9-A0D8-5CAD53C0D2DF}"/>
              </a:ext>
            </a:extLst>
          </p:cNvPr>
          <p:cNvSpPr txBox="1">
            <a:spLocks noChangeArrowheads="1"/>
          </p:cNvSpPr>
          <p:nvPr/>
        </p:nvSpPr>
        <p:spPr bwMode="auto">
          <a:xfrm>
            <a:off x="914400" y="2362200"/>
            <a:ext cx="72390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Main Goal: </a:t>
            </a:r>
          </a:p>
          <a:p>
            <a:pPr marL="0" indent="0">
              <a:buFont typeface="Wingdings" panose="05000000000000000000" pitchFamily="2" charset="2"/>
              <a:buNone/>
              <a:defRPr/>
            </a:pPr>
            <a:r>
              <a:rPr lang="en-US" altLang="en-US" kern="0" dirty="0"/>
              <a:t>Integration effort, not development effort.</a:t>
            </a:r>
          </a:p>
          <a:p>
            <a:pPr marL="0" indent="0">
              <a:buFont typeface="Wingdings" panose="05000000000000000000" pitchFamily="2" charset="2"/>
              <a:buNone/>
              <a:defRPr/>
            </a:pPr>
            <a:endParaRPr lang="en-US" altLang="en-US" kern="0" dirty="0"/>
          </a:p>
          <a:p>
            <a:pPr>
              <a:defRPr/>
            </a:pPr>
            <a:endParaRPr lang="en-US" altLang="en-US" kern="0" dirty="0"/>
          </a:p>
        </p:txBody>
      </p:sp>
      <p:sp>
        <p:nvSpPr>
          <p:cNvPr id="16" name="Content Placeholder 2">
            <a:extLst>
              <a:ext uri="{FF2B5EF4-FFF2-40B4-BE49-F238E27FC236}">
                <a16:creationId xmlns:a16="http://schemas.microsoft.com/office/drawing/2014/main" id="{2AFA4391-061C-4248-B7EA-0F7998D730A0}"/>
              </a:ext>
            </a:extLst>
          </p:cNvPr>
          <p:cNvSpPr txBox="1">
            <a:spLocks noChangeArrowheads="1"/>
          </p:cNvSpPr>
          <p:nvPr/>
        </p:nvSpPr>
        <p:spPr bwMode="auto">
          <a:xfrm>
            <a:off x="8686800" y="2133600"/>
            <a:ext cx="144780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Stakeholder Alignments:</a:t>
            </a:r>
          </a:p>
          <a:p>
            <a:pPr marL="0" indent="0">
              <a:buFont typeface="Wingdings" panose="05000000000000000000" pitchFamily="2" charset="2"/>
              <a:buNone/>
              <a:defRPr/>
            </a:pPr>
            <a:r>
              <a:rPr lang="en-US" altLang="en-US" kern="0" dirty="0"/>
              <a:t>The platform supports key business system and external interfaces.</a:t>
            </a:r>
          </a:p>
          <a:p>
            <a:pPr marL="0" indent="0">
              <a:buFont typeface="Wingdings" panose="05000000000000000000" pitchFamily="2" charset="2"/>
              <a:buNone/>
              <a:defRPr/>
            </a:pPr>
            <a:r>
              <a:rPr lang="en-US" altLang="en-US" kern="0" dirty="0"/>
              <a:t>The key business system integrates seamlessly with the established platform.</a:t>
            </a:r>
          </a:p>
          <a:p>
            <a:pPr marL="0" indent="0">
              <a:buFont typeface="Wingdings" panose="05000000000000000000" pitchFamily="2" charset="2"/>
              <a:buNone/>
              <a:defRPr/>
            </a:pPr>
            <a:r>
              <a:rPr lang="en-US" altLang="en-US" kern="0" dirty="0"/>
              <a:t>The integration team has knowledge of compatible software versions and hardware requirements.</a:t>
            </a:r>
          </a:p>
          <a:p>
            <a:pPr marL="0" indent="0">
              <a:buFont typeface="Wingdings" panose="05000000000000000000" pitchFamily="2" charset="2"/>
              <a:buNone/>
              <a:defRPr/>
            </a:pPr>
            <a:r>
              <a:rPr lang="en-US" altLang="en-US" kern="0" dirty="0"/>
              <a:t>The test team has a detailed understanding of scope and changes.</a:t>
            </a:r>
          </a:p>
          <a:p>
            <a:pPr marL="0" indent="0">
              <a:buFont typeface="Wingdings" panose="05000000000000000000" pitchFamily="2" charset="2"/>
              <a:buNone/>
              <a:defRPr/>
            </a:pPr>
            <a:r>
              <a:rPr lang="en-US" altLang="en-US" kern="0" dirty="0"/>
              <a:t>The system operators are able to easily understand what action is necessary for health and status condition notifications.</a:t>
            </a:r>
          </a:p>
          <a:p>
            <a:pPr>
              <a:defRPr/>
            </a:pPr>
            <a:endParaRPr lang="en-US" altLang="en-US" kern="0" dirty="0"/>
          </a:p>
          <a:p>
            <a:pPr>
              <a:defRPr/>
            </a:pPr>
            <a:endParaRPr lang="en-US" altLang="en-US" kern="0" dirty="0"/>
          </a:p>
          <a:p>
            <a:pPr>
              <a:defRPr/>
            </a:pPr>
            <a:endParaRPr lang="en-US" altLang="en-US" kern="0" dirty="0"/>
          </a:p>
        </p:txBody>
      </p:sp>
      <p:sp>
        <p:nvSpPr>
          <p:cNvPr id="9" name="Title 1">
            <a:extLst>
              <a:ext uri="{FF2B5EF4-FFF2-40B4-BE49-F238E27FC236}">
                <a16:creationId xmlns:a16="http://schemas.microsoft.com/office/drawing/2014/main" id="{E5D67327-DD2C-4112-B2FA-762F60E51F32}"/>
              </a:ext>
            </a:extLst>
          </p:cNvPr>
          <p:cNvSpPr txBox="1">
            <a:spLocks noChangeArrowheads="1"/>
          </p:cNvSpPr>
          <p:nvPr/>
        </p:nvSpPr>
        <p:spPr bwMode="auto">
          <a:xfrm>
            <a:off x="8382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Integrate</a:t>
            </a:r>
          </a:p>
        </p:txBody>
      </p:sp>
      <p:pic>
        <p:nvPicPr>
          <p:cNvPr id="10" name="Content Placeholder 34">
            <a:extLst>
              <a:ext uri="{FF2B5EF4-FFF2-40B4-BE49-F238E27FC236}">
                <a16:creationId xmlns:a16="http://schemas.microsoft.com/office/drawing/2014/main" id="{E8BCCC40-F190-47AE-A380-7B7625809BD0}"/>
              </a:ext>
            </a:extLst>
          </p:cNvPr>
          <p:cNvPicPr>
            <a:picLocks noChangeAspect="1"/>
          </p:cNvPicPr>
          <p:nvPr/>
        </p:nvPicPr>
        <p:blipFill>
          <a:blip r:embed="rId2"/>
          <a:stretch>
            <a:fillRect/>
          </a:stretch>
        </p:blipFill>
        <p:spPr bwMode="auto">
          <a:xfrm>
            <a:off x="962025" y="8026400"/>
            <a:ext cx="2847975" cy="1941513"/>
          </a:xfrm>
          <a:prstGeom prst="rect">
            <a:avLst/>
          </a:prstGeom>
          <a:noFill/>
          <a:ln>
            <a:solidFill>
              <a:schemeClr val="accent3"/>
            </a:solidFill>
          </a:ln>
        </p:spPr>
      </p:pic>
      <p:sp>
        <p:nvSpPr>
          <p:cNvPr id="11" name="TextBox 10">
            <a:extLst>
              <a:ext uri="{FF2B5EF4-FFF2-40B4-BE49-F238E27FC236}">
                <a16:creationId xmlns:a16="http://schemas.microsoft.com/office/drawing/2014/main" id="{9BDDC471-EDB3-4D64-8E0A-913592D03EEE}"/>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FF52-18B9-48FB-A0D5-E385E61BD4EB}"/>
              </a:ext>
            </a:extLst>
          </p:cNvPr>
          <p:cNvSpPr>
            <a:spLocks noGrp="1"/>
          </p:cNvSpPr>
          <p:nvPr>
            <p:ph type="title"/>
          </p:nvPr>
        </p:nvSpPr>
        <p:spPr/>
        <p:txBody>
          <a:bodyPr/>
          <a:lstStyle/>
          <a:p>
            <a:r>
              <a:rPr lang="en-US" dirty="0"/>
              <a:t>Build your Influence Muscles</a:t>
            </a:r>
          </a:p>
        </p:txBody>
      </p:sp>
      <p:sp>
        <p:nvSpPr>
          <p:cNvPr id="3" name="Content Placeholder 2">
            <a:extLst>
              <a:ext uri="{FF2B5EF4-FFF2-40B4-BE49-F238E27FC236}">
                <a16:creationId xmlns:a16="http://schemas.microsoft.com/office/drawing/2014/main" id="{1B3DA14D-AF9A-4DB2-8C49-4CA22F4BFE59}"/>
              </a:ext>
            </a:extLst>
          </p:cNvPr>
          <p:cNvSpPr>
            <a:spLocks noGrp="1"/>
          </p:cNvSpPr>
          <p:nvPr>
            <p:ph idx="1"/>
          </p:nvPr>
        </p:nvSpPr>
        <p:spPr/>
        <p:txBody>
          <a:bodyPr/>
          <a:lstStyle/>
          <a:p>
            <a:endParaRPr lang="en-US" dirty="0"/>
          </a:p>
        </p:txBody>
      </p:sp>
      <p:graphicFrame>
        <p:nvGraphicFramePr>
          <p:cNvPr id="7" name="Diagram 6">
            <a:extLst>
              <a:ext uri="{FF2B5EF4-FFF2-40B4-BE49-F238E27FC236}">
                <a16:creationId xmlns:a16="http://schemas.microsoft.com/office/drawing/2014/main" id="{7C730F8A-9BCE-4C17-98BC-405038ADB9A2}"/>
              </a:ext>
            </a:extLst>
          </p:cNvPr>
          <p:cNvGraphicFramePr/>
          <p:nvPr>
            <p:extLst>
              <p:ext uri="{D42A27DB-BD31-4B8C-83A1-F6EECF244321}">
                <p14:modId xmlns:p14="http://schemas.microsoft.com/office/powerpoint/2010/main" val="173515213"/>
              </p:ext>
            </p:extLst>
          </p:nvPr>
        </p:nvGraphicFramePr>
        <p:xfrm>
          <a:off x="2514600" y="2971800"/>
          <a:ext cx="18821400" cy="8310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16A84B6-76F4-48BA-B251-6ABCDF54E30C}"/>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extLst>
      <p:ext uri="{BB962C8B-B14F-4D97-AF65-F5344CB8AC3E}">
        <p14:creationId xmlns:p14="http://schemas.microsoft.com/office/powerpoint/2010/main" val="3451236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404901D-B2BF-4F42-BD5F-885CAB2A4ABD}"/>
              </a:ext>
            </a:extLst>
          </p:cNvPr>
          <p:cNvSpPr>
            <a:spLocks noGrp="1" noChangeArrowheads="1"/>
          </p:cNvSpPr>
          <p:nvPr>
            <p:ph type="title"/>
          </p:nvPr>
        </p:nvSpPr>
        <p:spPr/>
        <p:txBody>
          <a:bodyPr/>
          <a:lstStyle/>
          <a:p>
            <a:r>
              <a:rPr lang="en-US" altLang="en-US"/>
              <a:t>Starting with the end in mind:  Sample Contact List</a:t>
            </a:r>
          </a:p>
        </p:txBody>
      </p:sp>
      <p:sp>
        <p:nvSpPr>
          <p:cNvPr id="23555" name="Content Placeholder 1">
            <a:extLst>
              <a:ext uri="{FF2B5EF4-FFF2-40B4-BE49-F238E27FC236}">
                <a16:creationId xmlns:a16="http://schemas.microsoft.com/office/drawing/2014/main" id="{50545EAC-F8D0-45EE-8A3F-512B96FD80ED}"/>
              </a:ext>
            </a:extLst>
          </p:cNvPr>
          <p:cNvSpPr>
            <a:spLocks noGrp="1" noChangeArrowheads="1"/>
          </p:cNvSpPr>
          <p:nvPr>
            <p:ph idx="1"/>
          </p:nvPr>
        </p:nvSpPr>
        <p:spPr>
          <a:xfrm>
            <a:off x="914400" y="2209800"/>
            <a:ext cx="21793200" cy="10058400"/>
          </a:xfrm>
        </p:spPr>
        <p:txBody>
          <a:bodyPr/>
          <a:lstStyle/>
          <a:p>
            <a:pPr marL="0" indent="0">
              <a:buFont typeface="Wingdings" panose="05000000000000000000" pitchFamily="2" charset="2"/>
              <a:buNone/>
            </a:pPr>
            <a:endParaRPr lang="en-US" altLang="en-US"/>
          </a:p>
          <a:p>
            <a:pPr marL="0" indent="0">
              <a:buFont typeface="Wingdings" panose="05000000000000000000" pitchFamily="2" charset="2"/>
              <a:buNone/>
            </a:pPr>
            <a:endParaRPr lang="en-US" altLang="en-US"/>
          </a:p>
        </p:txBody>
      </p:sp>
      <p:pic>
        <p:nvPicPr>
          <p:cNvPr id="23556" name="Picture 2">
            <a:extLst>
              <a:ext uri="{FF2B5EF4-FFF2-40B4-BE49-F238E27FC236}">
                <a16:creationId xmlns:a16="http://schemas.microsoft.com/office/drawing/2014/main" id="{898428CE-9C44-4EE1-B162-C3E4C43A8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2743200"/>
            <a:ext cx="23174325" cy="839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C080ACF-740C-40FA-8F98-60E1C7357B50}"/>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F7500B3-EB76-4354-8B0C-666AC108DB66}"/>
              </a:ext>
            </a:extLst>
          </p:cNvPr>
          <p:cNvSpPr>
            <a:spLocks noGrp="1" noChangeArrowheads="1"/>
          </p:cNvSpPr>
          <p:nvPr>
            <p:ph type="title"/>
          </p:nvPr>
        </p:nvSpPr>
        <p:spPr/>
        <p:txBody>
          <a:bodyPr/>
          <a:lstStyle/>
          <a:p>
            <a:r>
              <a:rPr lang="en-US" altLang="en-US"/>
              <a:t>Starting with the end in mind:  What is the goal?</a:t>
            </a:r>
          </a:p>
        </p:txBody>
      </p:sp>
      <p:sp>
        <p:nvSpPr>
          <p:cNvPr id="8" name="Title 1">
            <a:extLst>
              <a:ext uri="{FF2B5EF4-FFF2-40B4-BE49-F238E27FC236}">
                <a16:creationId xmlns:a16="http://schemas.microsoft.com/office/drawing/2014/main" id="{8457E629-59F1-4B78-A7B1-63C17FA99C39}"/>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Renew</a:t>
            </a:r>
          </a:p>
        </p:txBody>
      </p:sp>
      <p:sp>
        <p:nvSpPr>
          <p:cNvPr id="11" name="Title 1">
            <a:extLst>
              <a:ext uri="{FF2B5EF4-FFF2-40B4-BE49-F238E27FC236}">
                <a16:creationId xmlns:a16="http://schemas.microsoft.com/office/drawing/2014/main" id="{0904FB55-FA2D-463D-8145-2E78325CFA9E}"/>
              </a:ext>
            </a:extLst>
          </p:cNvPr>
          <p:cNvSpPr txBox="1">
            <a:spLocks noChangeArrowheads="1"/>
          </p:cNvSpPr>
          <p:nvPr/>
        </p:nvSpPr>
        <p:spPr bwMode="auto">
          <a:xfrm>
            <a:off x="11201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Integrate</a:t>
            </a:r>
          </a:p>
        </p:txBody>
      </p:sp>
      <p:pic>
        <p:nvPicPr>
          <p:cNvPr id="12" name="Content Placeholder 34">
            <a:extLst>
              <a:ext uri="{FF2B5EF4-FFF2-40B4-BE49-F238E27FC236}">
                <a16:creationId xmlns:a16="http://schemas.microsoft.com/office/drawing/2014/main" id="{9FDF5E7A-D435-48AE-B1E7-E334E06434FF}"/>
              </a:ext>
            </a:extLst>
          </p:cNvPr>
          <p:cNvPicPr>
            <a:picLocks noChangeAspect="1"/>
          </p:cNvPicPr>
          <p:nvPr/>
        </p:nvPicPr>
        <p:blipFill>
          <a:blip r:embed="rId2"/>
          <a:stretch>
            <a:fillRect/>
          </a:stretch>
        </p:blipFill>
        <p:spPr bwMode="auto">
          <a:xfrm>
            <a:off x="11325225" y="8026400"/>
            <a:ext cx="2847975" cy="1941513"/>
          </a:xfrm>
          <a:prstGeom prst="rect">
            <a:avLst/>
          </a:prstGeom>
          <a:noFill/>
          <a:ln>
            <a:solidFill>
              <a:schemeClr val="accent3"/>
            </a:solidFill>
          </a:ln>
        </p:spPr>
      </p:pic>
      <p:sp>
        <p:nvSpPr>
          <p:cNvPr id="15" name="Content Placeholder 2">
            <a:extLst>
              <a:ext uri="{FF2B5EF4-FFF2-40B4-BE49-F238E27FC236}">
                <a16:creationId xmlns:a16="http://schemas.microsoft.com/office/drawing/2014/main" id="{BAC989AB-B24C-4F37-8EFA-5F7AAF92F113}"/>
              </a:ext>
            </a:extLst>
          </p:cNvPr>
          <p:cNvSpPr txBox="1">
            <a:spLocks noChangeArrowheads="1"/>
          </p:cNvSpPr>
          <p:nvPr/>
        </p:nvSpPr>
        <p:spPr bwMode="auto">
          <a:xfrm>
            <a:off x="914400" y="2362200"/>
            <a:ext cx="104394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Main Goal: </a:t>
            </a:r>
          </a:p>
          <a:p>
            <a:pPr marL="0" indent="0">
              <a:buFont typeface="Wingdings" panose="05000000000000000000" pitchFamily="2" charset="2"/>
              <a:buNone/>
              <a:defRPr/>
            </a:pPr>
            <a:r>
              <a:rPr lang="en-US" altLang="en-US" kern="0" dirty="0"/>
              <a:t>Technology enables </a:t>
            </a:r>
            <a:r>
              <a:rPr lang="en-US" altLang="en-US" kern="0"/>
              <a:t>the business</a:t>
            </a:r>
            <a:endParaRPr lang="en-US" altLang="en-US" kern="0" dirty="0"/>
          </a:p>
          <a:p>
            <a:pPr marL="0" indent="0">
              <a:buFont typeface="Wingdings" panose="05000000000000000000" pitchFamily="2" charset="2"/>
              <a:buNone/>
              <a:defRPr/>
            </a:pPr>
            <a:r>
              <a:rPr lang="en-US" altLang="en-US" kern="0" dirty="0"/>
              <a:t>Artifacts:</a:t>
            </a:r>
          </a:p>
          <a:p>
            <a:pPr marL="0" indent="0">
              <a:buFont typeface="Wingdings" panose="05000000000000000000" pitchFamily="2" charset="2"/>
              <a:buNone/>
              <a:defRPr/>
            </a:pPr>
            <a:r>
              <a:rPr lang="en-US" altLang="en-US" kern="0" dirty="0"/>
              <a:t>Roadmap for Projects</a:t>
            </a:r>
            <a:br>
              <a:rPr lang="en-US" altLang="en-US" kern="0" dirty="0"/>
            </a:br>
            <a:r>
              <a:rPr lang="en-US" altLang="en-US" kern="0" dirty="0"/>
              <a:t>Governance Specification</a:t>
            </a:r>
            <a:br>
              <a:rPr lang="en-US" altLang="en-US" kern="0" dirty="0"/>
            </a:br>
            <a:r>
              <a:rPr lang="en-US" altLang="en-US" kern="0" dirty="0"/>
              <a:t>Vendor Selection Rubric</a:t>
            </a:r>
          </a:p>
          <a:p>
            <a:pPr marL="0" indent="0">
              <a:buFont typeface="Wingdings" panose="05000000000000000000" pitchFamily="2" charset="2"/>
              <a:buNone/>
              <a:defRPr/>
            </a:pPr>
            <a:endParaRPr lang="en-US" altLang="en-US" kern="0" dirty="0"/>
          </a:p>
          <a:p>
            <a:pPr>
              <a:defRPr/>
            </a:pPr>
            <a:endParaRPr lang="en-US" altLang="en-US" kern="0" dirty="0"/>
          </a:p>
        </p:txBody>
      </p:sp>
      <p:sp>
        <p:nvSpPr>
          <p:cNvPr id="17" name="Content Placeholder 2">
            <a:extLst>
              <a:ext uri="{FF2B5EF4-FFF2-40B4-BE49-F238E27FC236}">
                <a16:creationId xmlns:a16="http://schemas.microsoft.com/office/drawing/2014/main" id="{F6F08BEA-BBE7-454F-B9DC-655BC324D764}"/>
              </a:ext>
            </a:extLst>
          </p:cNvPr>
          <p:cNvSpPr txBox="1">
            <a:spLocks noChangeArrowheads="1"/>
          </p:cNvSpPr>
          <p:nvPr/>
        </p:nvSpPr>
        <p:spPr bwMode="auto">
          <a:xfrm>
            <a:off x="11353800" y="2362200"/>
            <a:ext cx="106680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Main Goal: </a:t>
            </a:r>
          </a:p>
          <a:p>
            <a:pPr marL="0" indent="0">
              <a:buFont typeface="Wingdings" panose="05000000000000000000" pitchFamily="2" charset="2"/>
              <a:buNone/>
              <a:defRPr/>
            </a:pPr>
            <a:r>
              <a:rPr lang="en-US" altLang="en-US" kern="0" dirty="0"/>
              <a:t>Integration effort, not development effort</a:t>
            </a:r>
          </a:p>
          <a:p>
            <a:pPr marL="0" indent="0">
              <a:buFont typeface="Wingdings" panose="05000000000000000000" pitchFamily="2" charset="2"/>
              <a:buNone/>
              <a:defRPr/>
            </a:pPr>
            <a:r>
              <a:rPr lang="en-US" altLang="en-US" kern="0" dirty="0"/>
              <a:t>Artifacts: </a:t>
            </a:r>
          </a:p>
          <a:p>
            <a:pPr marL="0" indent="0">
              <a:buFont typeface="Wingdings" panose="05000000000000000000" pitchFamily="2" charset="2"/>
              <a:buNone/>
              <a:defRPr/>
            </a:pPr>
            <a:r>
              <a:rPr lang="en-US" altLang="en-US" kern="0" dirty="0"/>
              <a:t>Architecture Diagrams which clarify Interfaces</a:t>
            </a:r>
          </a:p>
          <a:p>
            <a:pPr marL="0" indent="0">
              <a:buFont typeface="Wingdings" panose="05000000000000000000" pitchFamily="2" charset="2"/>
              <a:buNone/>
              <a:defRPr/>
            </a:pPr>
            <a:r>
              <a:rPr lang="en-US" altLang="en-US" kern="0" dirty="0"/>
              <a:t>Data flow</a:t>
            </a:r>
            <a:br>
              <a:rPr lang="en-US" altLang="en-US" kern="0" dirty="0"/>
            </a:br>
            <a:r>
              <a:rPr lang="en-US" altLang="en-US" kern="0" dirty="0"/>
              <a:t>Interface Specifications</a:t>
            </a:r>
            <a:br>
              <a:rPr lang="en-US" altLang="en-US" kern="0" dirty="0"/>
            </a:br>
            <a:r>
              <a:rPr lang="en-US" altLang="en-US" kern="0" dirty="0"/>
              <a:t>Event Traces</a:t>
            </a:r>
          </a:p>
          <a:p>
            <a:pPr>
              <a:defRPr/>
            </a:pPr>
            <a:endParaRPr lang="en-US" altLang="en-US" kern="0" dirty="0"/>
          </a:p>
        </p:txBody>
      </p:sp>
      <p:pic>
        <p:nvPicPr>
          <p:cNvPr id="24584" name="Picture 9">
            <a:extLst>
              <a:ext uri="{FF2B5EF4-FFF2-40B4-BE49-F238E27FC236}">
                <a16:creationId xmlns:a16="http://schemas.microsoft.com/office/drawing/2014/main" id="{4668A630-642B-4ED6-898A-2D1C170908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905750"/>
            <a:ext cx="2819400" cy="2124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969E54-CD48-4915-85D9-926E7321AB8B}"/>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FF52-18B9-48FB-A0D5-E385E61BD4EB}"/>
              </a:ext>
            </a:extLst>
          </p:cNvPr>
          <p:cNvSpPr>
            <a:spLocks noGrp="1"/>
          </p:cNvSpPr>
          <p:nvPr>
            <p:ph type="title"/>
          </p:nvPr>
        </p:nvSpPr>
        <p:spPr/>
        <p:txBody>
          <a:bodyPr/>
          <a:lstStyle/>
          <a:p>
            <a:r>
              <a:rPr lang="en-US" dirty="0"/>
              <a:t>Build your Influence Muscles</a:t>
            </a:r>
          </a:p>
        </p:txBody>
      </p:sp>
      <p:sp>
        <p:nvSpPr>
          <p:cNvPr id="3" name="Content Placeholder 2">
            <a:extLst>
              <a:ext uri="{FF2B5EF4-FFF2-40B4-BE49-F238E27FC236}">
                <a16:creationId xmlns:a16="http://schemas.microsoft.com/office/drawing/2014/main" id="{1B3DA14D-AF9A-4DB2-8C49-4CA22F4BFE59}"/>
              </a:ext>
            </a:extLst>
          </p:cNvPr>
          <p:cNvSpPr>
            <a:spLocks noGrp="1"/>
          </p:cNvSpPr>
          <p:nvPr>
            <p:ph idx="1"/>
          </p:nvPr>
        </p:nvSpPr>
        <p:spPr/>
        <p:txBody>
          <a:bodyPr/>
          <a:lstStyle/>
          <a:p>
            <a:endParaRPr lang="en-US" dirty="0"/>
          </a:p>
        </p:txBody>
      </p:sp>
      <p:graphicFrame>
        <p:nvGraphicFramePr>
          <p:cNvPr id="7" name="Diagram 6">
            <a:extLst>
              <a:ext uri="{FF2B5EF4-FFF2-40B4-BE49-F238E27FC236}">
                <a16:creationId xmlns:a16="http://schemas.microsoft.com/office/drawing/2014/main" id="{7C730F8A-9BCE-4C17-98BC-405038ADB9A2}"/>
              </a:ext>
            </a:extLst>
          </p:cNvPr>
          <p:cNvGraphicFramePr/>
          <p:nvPr>
            <p:extLst>
              <p:ext uri="{D42A27DB-BD31-4B8C-83A1-F6EECF244321}">
                <p14:modId xmlns:p14="http://schemas.microsoft.com/office/powerpoint/2010/main" val="3100791633"/>
              </p:ext>
            </p:extLst>
          </p:nvPr>
        </p:nvGraphicFramePr>
        <p:xfrm>
          <a:off x="2514600" y="2133600"/>
          <a:ext cx="18821400" cy="1013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16A84B6-76F4-48BA-B251-6ABCDF54E30C}"/>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extLst>
      <p:ext uri="{BB962C8B-B14F-4D97-AF65-F5344CB8AC3E}">
        <p14:creationId xmlns:p14="http://schemas.microsoft.com/office/powerpoint/2010/main" val="36968676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6ACE8B5-0EC7-4AB7-9428-F15F5A728BFE}"/>
              </a:ext>
            </a:extLst>
          </p:cNvPr>
          <p:cNvSpPr>
            <a:spLocks noGrp="1" noChangeArrowheads="1"/>
          </p:cNvSpPr>
          <p:nvPr>
            <p:ph type="title"/>
          </p:nvPr>
        </p:nvSpPr>
        <p:spPr/>
        <p:txBody>
          <a:bodyPr/>
          <a:lstStyle/>
          <a:p>
            <a:r>
              <a:rPr lang="en-US" altLang="en-US"/>
              <a:t>Starting with the end in mind: Contact List updated</a:t>
            </a:r>
          </a:p>
        </p:txBody>
      </p:sp>
      <p:sp>
        <p:nvSpPr>
          <p:cNvPr id="25603" name="Content Placeholder 1">
            <a:extLst>
              <a:ext uri="{FF2B5EF4-FFF2-40B4-BE49-F238E27FC236}">
                <a16:creationId xmlns:a16="http://schemas.microsoft.com/office/drawing/2014/main" id="{9C18F1A0-7002-4C07-BA96-969BAA6CCEC2}"/>
              </a:ext>
            </a:extLst>
          </p:cNvPr>
          <p:cNvSpPr>
            <a:spLocks noGrp="1" noChangeArrowheads="1"/>
          </p:cNvSpPr>
          <p:nvPr>
            <p:ph idx="1"/>
          </p:nvPr>
        </p:nvSpPr>
        <p:spPr>
          <a:xfrm>
            <a:off x="914400" y="2209800"/>
            <a:ext cx="21793200" cy="10058400"/>
          </a:xfrm>
        </p:spPr>
        <p:txBody>
          <a:bodyPr/>
          <a:lstStyle/>
          <a:p>
            <a:pPr marL="0" indent="0">
              <a:buFont typeface="Wingdings" panose="05000000000000000000" pitchFamily="2" charset="2"/>
              <a:buNone/>
            </a:pPr>
            <a:endParaRPr lang="en-US" altLang="en-US"/>
          </a:p>
          <a:p>
            <a:pPr marL="0" indent="0">
              <a:buFont typeface="Wingdings" panose="05000000000000000000" pitchFamily="2" charset="2"/>
              <a:buNone/>
            </a:pPr>
            <a:endParaRPr lang="en-US" altLang="en-US"/>
          </a:p>
        </p:txBody>
      </p:sp>
      <p:pic>
        <p:nvPicPr>
          <p:cNvPr id="25604" name="Picture 2">
            <a:extLst>
              <a:ext uri="{FF2B5EF4-FFF2-40B4-BE49-F238E27FC236}">
                <a16:creationId xmlns:a16="http://schemas.microsoft.com/office/drawing/2014/main" id="{00AA2AC7-4B62-4F77-8A39-807F60F65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93938"/>
            <a:ext cx="21793200" cy="932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07E9D3C-B08F-4878-B79C-7C85444E6800}"/>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a:extLst>
              <a:ext uri="{FF2B5EF4-FFF2-40B4-BE49-F238E27FC236}">
                <a16:creationId xmlns:a16="http://schemas.microsoft.com/office/drawing/2014/main" id="{9FD3494E-038B-4558-A1A0-EE9CC77E5373}"/>
              </a:ext>
            </a:extLst>
          </p:cNvPr>
          <p:cNvSpPr txBox="1">
            <a:spLocks noChangeArrowheads="1"/>
          </p:cNvSpPr>
          <p:nvPr/>
        </p:nvSpPr>
        <p:spPr bwMode="auto">
          <a:xfrm>
            <a:off x="3505200" y="304800"/>
            <a:ext cx="13716000" cy="1730375"/>
          </a:xfrm>
          <a:prstGeom prst="rect">
            <a:avLst/>
          </a:prstGeom>
          <a:noFill/>
          <a:ln>
            <a:noFill/>
          </a:ln>
          <a:effec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9pPr>
          </a:lstStyle>
          <a:p>
            <a:pPr fontAlgn="auto">
              <a:lnSpc>
                <a:spcPct val="95000"/>
              </a:lnSpc>
              <a:spcBef>
                <a:spcPts val="0"/>
              </a:spcBef>
              <a:spcAft>
                <a:spcPts val="0"/>
              </a:spcAft>
              <a:defRPr/>
            </a:pPr>
            <a:r>
              <a:rPr lang="en-GB" altLang="en-US" sz="5600" b="1" dirty="0">
                <a:solidFill>
                  <a:srgbClr val="007AC2"/>
                </a:solidFill>
                <a:latin typeface="Arial"/>
                <a:ea typeface="+mj-ea"/>
                <a:cs typeface="+mj-cs"/>
              </a:rPr>
              <a:t>Enterprise Architecture</a:t>
            </a:r>
            <a:br>
              <a:rPr lang="en-GB" altLang="en-US" sz="5600" b="1" dirty="0">
                <a:solidFill>
                  <a:srgbClr val="007AC2"/>
                </a:solidFill>
                <a:latin typeface="Arial"/>
                <a:ea typeface="+mj-ea"/>
                <a:cs typeface="+mj-cs"/>
              </a:rPr>
            </a:br>
            <a:r>
              <a:rPr lang="en-GB" altLang="en-US" sz="4000" i="1" dirty="0">
                <a:cs typeface="Arial" charset="0"/>
              </a:rPr>
              <a:t> A spectrum of goals, scopes, and entry points</a:t>
            </a:r>
            <a:r>
              <a:rPr lang="en-GB" altLang="en-US" sz="5600" i="1" dirty="0">
                <a:solidFill>
                  <a:srgbClr val="7889FB"/>
                </a:solidFill>
                <a:cs typeface="Arial" charset="0"/>
              </a:rPr>
              <a:t> </a:t>
            </a:r>
          </a:p>
        </p:txBody>
      </p:sp>
      <p:sp>
        <p:nvSpPr>
          <p:cNvPr id="26627" name="Line 5">
            <a:extLst>
              <a:ext uri="{FF2B5EF4-FFF2-40B4-BE49-F238E27FC236}">
                <a16:creationId xmlns:a16="http://schemas.microsoft.com/office/drawing/2014/main" id="{A40DB214-2429-4BED-BAAC-93AC39DC42D2}"/>
              </a:ext>
            </a:extLst>
          </p:cNvPr>
          <p:cNvSpPr>
            <a:spLocks noChangeShapeType="1"/>
          </p:cNvSpPr>
          <p:nvPr/>
        </p:nvSpPr>
        <p:spPr bwMode="auto">
          <a:xfrm flipV="1">
            <a:off x="5486400" y="3721100"/>
            <a:ext cx="3175" cy="1092200"/>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28" name="Line 6">
            <a:extLst>
              <a:ext uri="{FF2B5EF4-FFF2-40B4-BE49-F238E27FC236}">
                <a16:creationId xmlns:a16="http://schemas.microsoft.com/office/drawing/2014/main" id="{348ED8E8-A2AC-403A-A3AB-C5450A284856}"/>
              </a:ext>
            </a:extLst>
          </p:cNvPr>
          <p:cNvSpPr>
            <a:spLocks noChangeShapeType="1"/>
          </p:cNvSpPr>
          <p:nvPr/>
        </p:nvSpPr>
        <p:spPr bwMode="auto">
          <a:xfrm flipV="1">
            <a:off x="9601200" y="3721100"/>
            <a:ext cx="3175" cy="1092200"/>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29" name="Line 8">
            <a:extLst>
              <a:ext uri="{FF2B5EF4-FFF2-40B4-BE49-F238E27FC236}">
                <a16:creationId xmlns:a16="http://schemas.microsoft.com/office/drawing/2014/main" id="{1F22CF1A-5317-40D1-8A0C-816E9025933E}"/>
              </a:ext>
            </a:extLst>
          </p:cNvPr>
          <p:cNvSpPr>
            <a:spLocks noChangeShapeType="1"/>
          </p:cNvSpPr>
          <p:nvPr/>
        </p:nvSpPr>
        <p:spPr bwMode="auto">
          <a:xfrm flipV="1">
            <a:off x="13716000" y="3721100"/>
            <a:ext cx="3175" cy="1092200"/>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0" name="Line 10">
            <a:extLst>
              <a:ext uri="{FF2B5EF4-FFF2-40B4-BE49-F238E27FC236}">
                <a16:creationId xmlns:a16="http://schemas.microsoft.com/office/drawing/2014/main" id="{2491B283-BBD7-4841-93F3-6FF17B96CD9E}"/>
              </a:ext>
            </a:extLst>
          </p:cNvPr>
          <p:cNvSpPr>
            <a:spLocks noChangeShapeType="1"/>
          </p:cNvSpPr>
          <p:nvPr/>
        </p:nvSpPr>
        <p:spPr bwMode="auto">
          <a:xfrm flipV="1">
            <a:off x="17830800" y="3721100"/>
            <a:ext cx="3175" cy="1092200"/>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1" name="Rectangle 11">
            <a:extLst>
              <a:ext uri="{FF2B5EF4-FFF2-40B4-BE49-F238E27FC236}">
                <a16:creationId xmlns:a16="http://schemas.microsoft.com/office/drawing/2014/main" id="{35C66D26-5D60-40CB-A479-715500F01DC3}"/>
              </a:ext>
            </a:extLst>
          </p:cNvPr>
          <p:cNvSpPr>
            <a:spLocks noChangeArrowheads="1"/>
          </p:cNvSpPr>
          <p:nvPr/>
        </p:nvSpPr>
        <p:spPr bwMode="auto">
          <a:xfrm>
            <a:off x="3962400" y="11376025"/>
            <a:ext cx="1663065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9pPr>
          </a:lstStyle>
          <a:p>
            <a:pPr>
              <a:lnSpc>
                <a:spcPct val="87000"/>
              </a:lnSpc>
            </a:pPr>
            <a:r>
              <a:rPr lang="en-GB" altLang="en-US" sz="4000" i="1">
                <a:latin typeface="Arial" panose="020B0604020202020204" pitchFamily="34" charset="0"/>
                <a:ea typeface="SimSun" panose="02010600030101010101" pitchFamily="2" charset="-122"/>
                <a:cs typeface="Arial" panose="020B0604020202020204" pitchFamily="34" charset="0"/>
              </a:rPr>
              <a:t>Enabling &lt;our company&gt; to Turn Change into a Competitive Advantage</a:t>
            </a:r>
            <a:r>
              <a:rPr lang="en-GB" altLang="en-US" sz="4800" i="1">
                <a:latin typeface="Arial" panose="020B0604020202020204" pitchFamily="34" charset="0"/>
                <a:ea typeface="SimSun" panose="02010600030101010101" pitchFamily="2" charset="-122"/>
                <a:cs typeface="Arial" panose="020B0604020202020204" pitchFamily="34" charset="0"/>
              </a:rPr>
              <a:t> </a:t>
            </a:r>
          </a:p>
        </p:txBody>
      </p:sp>
      <p:sp>
        <p:nvSpPr>
          <p:cNvPr id="10" name="Rectangle 9">
            <a:extLst>
              <a:ext uri="{FF2B5EF4-FFF2-40B4-BE49-F238E27FC236}">
                <a16:creationId xmlns:a16="http://schemas.microsoft.com/office/drawing/2014/main" id="{824B6E82-6BCC-406D-8FF2-8BE162B8DA56}"/>
              </a:ext>
            </a:extLst>
          </p:cNvPr>
          <p:cNvSpPr/>
          <p:nvPr/>
        </p:nvSpPr>
        <p:spPr bwMode="auto">
          <a:xfrm>
            <a:off x="3657600" y="2590800"/>
            <a:ext cx="16154400" cy="1219200"/>
          </a:xfrm>
          <a:prstGeom prst="rect">
            <a:avLst/>
          </a:prstGeom>
          <a:gradFill flip="none" rotWithShape="1">
            <a:gsLst>
              <a:gs pos="0">
                <a:schemeClr val="bg1">
                  <a:lumMod val="65000"/>
                </a:schemeClr>
              </a:gs>
              <a:gs pos="100000">
                <a:srgbClr val="FFFFFF"/>
              </a:gs>
            </a:gsLst>
            <a:lin ang="0" scaled="1"/>
            <a:tileRect/>
          </a:gradFill>
          <a:ln w="28575" cap="flat" cmpd="sng" algn="ctr">
            <a:solidFill>
              <a:schemeClr val="tx1"/>
            </a:solidFill>
            <a:prstDash val="solid"/>
            <a:round/>
            <a:headEnd type="none" w="med" len="med"/>
            <a:tailEnd type="none" w="med" len="med"/>
          </a:ln>
          <a:effectLst>
            <a:outerShdw blurRad="34925" dist="139700" dir="2700000" algn="tl" rotWithShape="0">
              <a:schemeClr val="bg2">
                <a:lumMod val="75000"/>
                <a:alpha val="43000"/>
              </a:schemeClr>
            </a:outerShdw>
          </a:effectLst>
        </p:spPr>
        <p:txBody>
          <a:bodyPr lIns="182880" tIns="91440" rIns="182880" bIns="91440"/>
          <a:lstStyle/>
          <a:p>
            <a:pPr algn="ctr">
              <a:defRPr/>
            </a:pPr>
            <a:r>
              <a:rPr lang="en-US" sz="4800" b="1" dirty="0">
                <a:latin typeface="Times" charset="0"/>
              </a:rPr>
              <a:t>Business Value</a:t>
            </a:r>
          </a:p>
        </p:txBody>
      </p:sp>
      <p:sp>
        <p:nvSpPr>
          <p:cNvPr id="11" name="Rectangle 4">
            <a:extLst>
              <a:ext uri="{FF2B5EF4-FFF2-40B4-BE49-F238E27FC236}">
                <a16:creationId xmlns:a16="http://schemas.microsoft.com/office/drawing/2014/main" id="{B3A5C820-7507-4A12-887C-5B33F7240629}"/>
              </a:ext>
            </a:extLst>
          </p:cNvPr>
          <p:cNvSpPr>
            <a:spLocks noChangeArrowheads="1"/>
          </p:cNvSpPr>
          <p:nvPr/>
        </p:nvSpPr>
        <p:spPr bwMode="auto">
          <a:xfrm>
            <a:off x="3657600" y="4724400"/>
            <a:ext cx="3657600" cy="6121400"/>
          </a:xfrm>
          <a:prstGeom prst="rect">
            <a:avLst/>
          </a:prstGeom>
          <a:solidFill>
            <a:srgbClr val="0079C1"/>
          </a:solidFill>
          <a:ln w="12600">
            <a:solidFill>
              <a:srgbClr val="000000"/>
            </a:solidFill>
            <a:miter lim="800000"/>
            <a:headEnd/>
            <a:tailEnd/>
          </a:ln>
          <a:effectLst>
            <a:outerShdw dist="107933" dir="2700000" algn="ctr" rotWithShape="0">
              <a:srgbClr val="808080">
                <a:alpha val="50027"/>
              </a:srgbClr>
            </a:outerShdw>
          </a:effectLst>
        </p:spPr>
        <p:txBody>
          <a:bodyPr/>
          <a:lstStyle/>
          <a:p>
            <a:pPr fontAlgn="auto">
              <a:lnSpc>
                <a:spcPct val="90000"/>
              </a:lnSpc>
              <a:spcBef>
                <a:spcPts val="1750"/>
              </a:spcBef>
              <a:spcAft>
                <a:spcPts val="0"/>
              </a:spcAft>
              <a:defRPr/>
            </a:pPr>
            <a:r>
              <a:rPr lang="en-GB" altLang="en-US" sz="3200" b="1" dirty="0">
                <a:solidFill>
                  <a:srgbClr val="FFFFFF"/>
                </a:solidFill>
                <a:latin typeface="Arial"/>
                <a:cs typeface="Arial" charset="0"/>
              </a:rPr>
              <a:t>Cost Reduction</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dirty="0">
                <a:solidFill>
                  <a:srgbClr val="FFFFFF"/>
                </a:solidFill>
                <a:latin typeface="Arial" charset="0"/>
                <a:ea typeface="SimSun" charset="-122"/>
                <a:cs typeface="Arial" charset="0"/>
              </a:rPr>
              <a:t>Design for extensibility</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dirty="0">
                <a:solidFill>
                  <a:srgbClr val="FFFFFF"/>
                </a:solidFill>
                <a:latin typeface="Arial" charset="0"/>
                <a:ea typeface="SimSun" charset="-122"/>
                <a:cs typeface="Arial" charset="0"/>
              </a:rPr>
              <a:t>Aim for a single solution</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dirty="0">
                <a:solidFill>
                  <a:srgbClr val="FFFFFF"/>
                </a:solidFill>
                <a:latin typeface="Arial" charset="0"/>
                <a:ea typeface="SimSun" charset="-122"/>
                <a:cs typeface="Arial" charset="0"/>
              </a:rPr>
              <a:t>Minimize duplication</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dirty="0">
                <a:solidFill>
                  <a:srgbClr val="FFFFFF"/>
                </a:solidFill>
                <a:latin typeface="Arial" charset="0"/>
                <a:ea typeface="SimSun" charset="-122"/>
                <a:cs typeface="Arial" charset="0"/>
              </a:rPr>
              <a:t>Reduce complexity</a:t>
            </a:r>
          </a:p>
          <a:p>
            <a:pPr marL="231776" indent="-228600" fontAlgn="auto">
              <a:lnSpc>
                <a:spcPct val="90000"/>
              </a:lnSpc>
              <a:spcBef>
                <a:spcPts val="1750"/>
              </a:spcBef>
              <a:spcAft>
                <a:spcPts val="0"/>
              </a:spcAft>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endParaRPr lang="en-GB" altLang="en-US" sz="2800" b="1" dirty="0">
              <a:solidFill>
                <a:srgbClr val="FFFFFF"/>
              </a:solidFill>
              <a:latin typeface="Arial" charset="0"/>
              <a:ea typeface="SimSun" charset="-122"/>
              <a:cs typeface="Arial" charset="0"/>
            </a:endParaRPr>
          </a:p>
        </p:txBody>
      </p:sp>
      <p:sp>
        <p:nvSpPr>
          <p:cNvPr id="12" name="Rectangle 4">
            <a:extLst>
              <a:ext uri="{FF2B5EF4-FFF2-40B4-BE49-F238E27FC236}">
                <a16:creationId xmlns:a16="http://schemas.microsoft.com/office/drawing/2014/main" id="{3509790D-EE33-4E9C-AA89-70452A8E6915}"/>
              </a:ext>
            </a:extLst>
          </p:cNvPr>
          <p:cNvSpPr>
            <a:spLocks noChangeArrowheads="1"/>
          </p:cNvSpPr>
          <p:nvPr/>
        </p:nvSpPr>
        <p:spPr bwMode="auto">
          <a:xfrm>
            <a:off x="7772400" y="4724400"/>
            <a:ext cx="3657600" cy="6121400"/>
          </a:xfrm>
          <a:prstGeom prst="rect">
            <a:avLst/>
          </a:prstGeom>
          <a:solidFill>
            <a:srgbClr val="0079C1"/>
          </a:solidFill>
          <a:ln w="12600">
            <a:solidFill>
              <a:srgbClr val="000000"/>
            </a:solidFill>
            <a:miter lim="800000"/>
            <a:headEnd/>
            <a:tailEnd/>
          </a:ln>
          <a:effectLst>
            <a:outerShdw dist="107933" dir="2700000" algn="ctr" rotWithShape="0">
              <a:srgbClr val="808080">
                <a:alpha val="50027"/>
              </a:srgbClr>
            </a:outerShdw>
          </a:effectLst>
        </p:spPr>
        <p:txBody>
          <a:bodyPr/>
          <a:lstStyle/>
          <a:p>
            <a:pPr marL="231776" indent="-228600" fontAlgn="auto">
              <a:lnSpc>
                <a:spcPct val="90000"/>
              </a:lnSpc>
              <a:spcBef>
                <a:spcPts val="1750"/>
              </a:spcBef>
              <a:spcAft>
                <a:spcPts val="0"/>
              </a:spcAft>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3200" b="1" dirty="0">
                <a:solidFill>
                  <a:srgbClr val="FFFFFF"/>
                </a:solidFill>
                <a:latin typeface="Arial" charset="0"/>
                <a:ea typeface="SimSun" charset="-122"/>
                <a:cs typeface="Arial" charset="0"/>
              </a:rPr>
              <a:t>Risk Reduction</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dirty="0">
                <a:solidFill>
                  <a:srgbClr val="FFFFFF"/>
                </a:solidFill>
                <a:latin typeface="Arial" charset="0"/>
                <a:ea typeface="SimSun" charset="-122"/>
                <a:cs typeface="Arial" charset="0"/>
              </a:rPr>
              <a:t>Buy </a:t>
            </a:r>
            <a:r>
              <a:rPr lang="en-GB" altLang="en-US" sz="2800" dirty="0" err="1">
                <a:solidFill>
                  <a:srgbClr val="FFFFFF"/>
                </a:solidFill>
                <a:latin typeface="Arial" charset="0"/>
                <a:ea typeface="SimSun" charset="-122"/>
                <a:cs typeface="Arial" charset="0"/>
              </a:rPr>
              <a:t>vs</a:t>
            </a:r>
            <a:r>
              <a:rPr lang="en-GB" altLang="en-US" sz="2800" dirty="0">
                <a:solidFill>
                  <a:srgbClr val="FFFFFF"/>
                </a:solidFill>
                <a:latin typeface="Arial" charset="0"/>
                <a:ea typeface="SimSun" charset="-122"/>
                <a:cs typeface="Arial" charset="0"/>
              </a:rPr>
              <a:t> Build</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dirty="0">
                <a:solidFill>
                  <a:srgbClr val="FFFFFF"/>
                </a:solidFill>
                <a:latin typeface="Arial" charset="0"/>
                <a:ea typeface="SimSun" charset="-122"/>
                <a:cs typeface="Arial" charset="0"/>
              </a:rPr>
              <a:t>Technology fast follower</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dirty="0">
                <a:solidFill>
                  <a:srgbClr val="FFFFFF"/>
                </a:solidFill>
                <a:latin typeface="Arial" charset="0"/>
                <a:ea typeface="SimSun" charset="-122"/>
                <a:cs typeface="Arial" charset="0"/>
              </a:rPr>
              <a:t>Security is managed at enterprise level </a:t>
            </a:r>
            <a:r>
              <a:rPr lang="en-GB" altLang="en-US" sz="2800" b="1" dirty="0">
                <a:solidFill>
                  <a:srgbClr val="FF0000"/>
                </a:solidFill>
                <a:latin typeface="Arial" charset="0"/>
                <a:ea typeface="SimSun" charset="-122"/>
                <a:cs typeface="Arial" charset="0"/>
              </a:rPr>
              <a:t> </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dirty="0">
                <a:solidFill>
                  <a:srgbClr val="FFFFFF"/>
                </a:solidFill>
                <a:latin typeface="Arial" charset="0"/>
                <a:ea typeface="SimSun" charset="-122"/>
                <a:cs typeface="Arial" charset="0"/>
              </a:rPr>
              <a:t>Avoid single points of failure</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dirty="0">
                <a:solidFill>
                  <a:srgbClr val="FFFFFF"/>
                </a:solidFill>
                <a:latin typeface="Arial" charset="0"/>
                <a:ea typeface="SimSun" charset="-122"/>
                <a:cs typeface="Arial" charset="0"/>
              </a:rPr>
              <a:t>Identify a single system of record</a:t>
            </a:r>
          </a:p>
          <a:p>
            <a:pPr marL="231776" indent="-228600" fontAlgn="auto">
              <a:lnSpc>
                <a:spcPct val="90000"/>
              </a:lnSpc>
              <a:spcBef>
                <a:spcPts val="1750"/>
              </a:spcBef>
              <a:spcAft>
                <a:spcPts val="0"/>
              </a:spcAft>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endParaRPr lang="en-GB" altLang="en-US" sz="2800" b="1" dirty="0">
              <a:solidFill>
                <a:srgbClr val="FFFFFF"/>
              </a:solidFill>
              <a:latin typeface="Arial" charset="0"/>
              <a:ea typeface="SimSun" charset="-122"/>
              <a:cs typeface="Arial" charset="0"/>
            </a:endParaRPr>
          </a:p>
        </p:txBody>
      </p:sp>
      <p:sp>
        <p:nvSpPr>
          <p:cNvPr id="13" name="Rectangle 7">
            <a:extLst>
              <a:ext uri="{FF2B5EF4-FFF2-40B4-BE49-F238E27FC236}">
                <a16:creationId xmlns:a16="http://schemas.microsoft.com/office/drawing/2014/main" id="{4EB02D5A-CB6F-4100-8105-9F76CA2CCD3D}"/>
              </a:ext>
            </a:extLst>
          </p:cNvPr>
          <p:cNvSpPr>
            <a:spLocks noChangeArrowheads="1"/>
          </p:cNvSpPr>
          <p:nvPr/>
        </p:nvSpPr>
        <p:spPr bwMode="auto">
          <a:xfrm>
            <a:off x="11887200" y="4724400"/>
            <a:ext cx="3657600" cy="6121400"/>
          </a:xfrm>
          <a:prstGeom prst="rect">
            <a:avLst/>
          </a:prstGeom>
          <a:solidFill>
            <a:srgbClr val="0079C1"/>
          </a:solidFill>
          <a:ln w="12600">
            <a:solidFill>
              <a:srgbClr val="000000"/>
            </a:solidFill>
            <a:miter lim="800000"/>
            <a:headEnd/>
            <a:tailEnd/>
          </a:ln>
          <a:effectLst>
            <a:outerShdw dist="107933" dir="2700000" algn="ctr" rotWithShape="0">
              <a:srgbClr val="808080">
                <a:alpha val="50027"/>
              </a:srgbClr>
            </a:outerShdw>
          </a:effectLst>
        </p:spPr>
        <p:txBody>
          <a:bodyPr/>
          <a:lstStyle/>
          <a:p>
            <a:pPr marL="231776" indent="-228600" fontAlgn="auto">
              <a:lnSpc>
                <a:spcPct val="90000"/>
              </a:lnSpc>
              <a:spcBef>
                <a:spcPts val="1750"/>
              </a:spcBef>
              <a:spcAft>
                <a:spcPts val="0"/>
              </a:spcAft>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b="1" dirty="0">
                <a:solidFill>
                  <a:srgbClr val="FFFFFF"/>
                </a:solidFill>
                <a:latin typeface="Arial" charset="0"/>
                <a:ea typeface="SimSun" charset="-122"/>
                <a:cs typeface="Arial" charset="0"/>
              </a:rPr>
              <a:t>Improve Business Agility</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US" sz="2800" dirty="0">
                <a:solidFill>
                  <a:srgbClr val="FFFFFF"/>
                </a:solidFill>
                <a:latin typeface="Arial" charset="0"/>
                <a:ea typeface="SimSun" charset="-122"/>
                <a:cs typeface="Arial" charset="0"/>
              </a:rPr>
              <a:t>IT Roadmaps align architecture updates to support business goals</a:t>
            </a:r>
            <a:endParaRPr lang="en-GB" altLang="en-US" sz="2800" b="1" dirty="0">
              <a:solidFill>
                <a:srgbClr val="FF0000"/>
              </a:solidFill>
              <a:latin typeface="Arial" charset="0"/>
              <a:ea typeface="SimSun" charset="-122"/>
              <a:cs typeface="Arial" charset="0"/>
            </a:endParaRP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US" sz="2800" dirty="0">
                <a:solidFill>
                  <a:srgbClr val="FFFFFF"/>
                </a:solidFill>
                <a:latin typeface="Arial" charset="0"/>
                <a:ea typeface="SimSun" charset="-122"/>
                <a:cs typeface="Arial" charset="0"/>
              </a:rPr>
              <a:t>Analytics</a:t>
            </a:r>
            <a:r>
              <a:rPr lang="en-US" sz="2800" dirty="0">
                <a:latin typeface="Arial"/>
              </a:rPr>
              <a:t> </a:t>
            </a:r>
            <a:r>
              <a:rPr lang="en-US" sz="2800" dirty="0">
                <a:solidFill>
                  <a:srgbClr val="FFFFFF"/>
                </a:solidFill>
                <a:latin typeface="Arial" charset="0"/>
                <a:ea typeface="SimSun" charset="-122"/>
                <a:cs typeface="Arial" charset="0"/>
              </a:rPr>
              <a:t>support business decision making</a:t>
            </a:r>
            <a:r>
              <a:rPr lang="en-GB" altLang="en-US" sz="2800" dirty="0">
                <a:solidFill>
                  <a:srgbClr val="FFFFFF"/>
                </a:solidFill>
                <a:latin typeface="Arial" charset="0"/>
                <a:ea typeface="SimSun" charset="-122"/>
                <a:cs typeface="Arial" charset="0"/>
              </a:rPr>
              <a:t> </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dirty="0">
                <a:solidFill>
                  <a:srgbClr val="FFFFFF"/>
                </a:solidFill>
                <a:latin typeface="Arial" charset="0"/>
                <a:ea typeface="SimSun" charset="-122"/>
                <a:cs typeface="Arial" charset="0"/>
              </a:rPr>
              <a:t>Separation of concerns</a:t>
            </a:r>
          </a:p>
          <a:p>
            <a:pPr marL="231776" indent="-228600" fontAlgn="auto">
              <a:lnSpc>
                <a:spcPct val="90000"/>
              </a:lnSpc>
              <a:spcBef>
                <a:spcPts val="1750"/>
              </a:spcBef>
              <a:spcAft>
                <a:spcPts val="0"/>
              </a:spcAft>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endParaRPr lang="en-GB" altLang="en-US" sz="2800" b="1" dirty="0">
              <a:solidFill>
                <a:srgbClr val="FFFFFF"/>
              </a:solidFill>
              <a:latin typeface="Arial" charset="0"/>
              <a:ea typeface="SimSun" charset="-122"/>
              <a:cs typeface="Arial" charset="0"/>
            </a:endParaRPr>
          </a:p>
        </p:txBody>
      </p:sp>
      <p:sp>
        <p:nvSpPr>
          <p:cNvPr id="14" name="Rectangle 9">
            <a:extLst>
              <a:ext uri="{FF2B5EF4-FFF2-40B4-BE49-F238E27FC236}">
                <a16:creationId xmlns:a16="http://schemas.microsoft.com/office/drawing/2014/main" id="{48029E00-91AE-4145-A622-A58298B1D7A5}"/>
              </a:ext>
            </a:extLst>
          </p:cNvPr>
          <p:cNvSpPr>
            <a:spLocks noChangeArrowheads="1"/>
          </p:cNvSpPr>
          <p:nvPr/>
        </p:nvSpPr>
        <p:spPr bwMode="auto">
          <a:xfrm>
            <a:off x="16002000" y="4724400"/>
            <a:ext cx="3810000" cy="6121400"/>
          </a:xfrm>
          <a:prstGeom prst="rect">
            <a:avLst/>
          </a:prstGeom>
          <a:solidFill>
            <a:srgbClr val="0079C1"/>
          </a:solidFill>
          <a:ln w="12600">
            <a:solidFill>
              <a:srgbClr val="000000"/>
            </a:solidFill>
            <a:miter lim="800000"/>
            <a:headEnd/>
            <a:tailEnd/>
          </a:ln>
          <a:effectLst>
            <a:outerShdw dist="107933" dir="2700000" algn="ctr" rotWithShape="0">
              <a:srgbClr val="808080">
                <a:alpha val="50027"/>
              </a:srgbClr>
            </a:outerShdw>
          </a:effectLst>
        </p:spPr>
        <p:txBody>
          <a:bodyPr/>
          <a:lstStyle/>
          <a:p>
            <a:pPr marL="231776" indent="-228600" fontAlgn="auto">
              <a:lnSpc>
                <a:spcPct val="90000"/>
              </a:lnSpc>
              <a:spcBef>
                <a:spcPts val="1750"/>
              </a:spcBef>
              <a:spcAft>
                <a:spcPts val="0"/>
              </a:spcAft>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b="1" dirty="0">
                <a:solidFill>
                  <a:srgbClr val="FFFFFF"/>
                </a:solidFill>
                <a:latin typeface="Arial" charset="0"/>
                <a:ea typeface="SimSun" charset="-122"/>
                <a:cs typeface="Arial" charset="0"/>
              </a:rPr>
              <a:t>Stakeholder Value</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dirty="0">
                <a:solidFill>
                  <a:srgbClr val="FFFFFF"/>
                </a:solidFill>
                <a:latin typeface="Arial" charset="0"/>
                <a:ea typeface="SimSun" charset="-122"/>
                <a:cs typeface="Arial" charset="0"/>
              </a:rPr>
              <a:t>UI drives</a:t>
            </a:r>
            <a:r>
              <a:rPr lang="en-GB" altLang="en-US" sz="2800" b="1" dirty="0">
                <a:solidFill>
                  <a:srgbClr val="FF0000"/>
                </a:solidFill>
                <a:latin typeface="Arial" charset="0"/>
                <a:ea typeface="SimSun" charset="-122"/>
                <a:cs typeface="Arial" charset="0"/>
              </a:rPr>
              <a:t> </a:t>
            </a:r>
            <a:r>
              <a:rPr lang="en-GB" altLang="en-US" sz="2800" dirty="0">
                <a:solidFill>
                  <a:srgbClr val="FFFFFF"/>
                </a:solidFill>
                <a:latin typeface="Arial" charset="0"/>
                <a:ea typeface="SimSun" charset="-122"/>
                <a:cs typeface="Arial" charset="0"/>
              </a:rPr>
              <a:t>customer</a:t>
            </a:r>
            <a:r>
              <a:rPr lang="en-GB" altLang="en-US" sz="2800" b="1" dirty="0">
                <a:solidFill>
                  <a:srgbClr val="FF0000"/>
                </a:solidFill>
                <a:latin typeface="Arial" charset="0"/>
                <a:ea typeface="SimSun" charset="-122"/>
                <a:cs typeface="Arial" charset="0"/>
              </a:rPr>
              <a:t> </a:t>
            </a:r>
            <a:r>
              <a:rPr lang="en-GB" altLang="en-US" sz="2800" dirty="0">
                <a:solidFill>
                  <a:srgbClr val="FFFFFF"/>
                </a:solidFill>
                <a:latin typeface="Arial" charset="0"/>
                <a:ea typeface="SimSun" charset="-122"/>
                <a:cs typeface="Arial" charset="0"/>
              </a:rPr>
              <a:t>experience</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dirty="0">
                <a:solidFill>
                  <a:srgbClr val="FFFFFF"/>
                </a:solidFill>
                <a:latin typeface="Arial" charset="0"/>
                <a:ea typeface="SimSun" charset="-122"/>
                <a:cs typeface="Arial" charset="0"/>
              </a:rPr>
              <a:t>Support 360 View</a:t>
            </a:r>
          </a:p>
          <a:p>
            <a:pPr marL="574676" indent="-571500" fontAlgn="auto">
              <a:lnSpc>
                <a:spcPct val="90000"/>
              </a:lnSpc>
              <a:spcBef>
                <a:spcPts val="1750"/>
              </a:spcBef>
              <a:spcAft>
                <a:spcPts val="0"/>
              </a:spcAft>
              <a:buFont typeface="Wingdings" panose="05000000000000000000" pitchFamily="2" charset="2"/>
              <a:buChar char="§"/>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r>
              <a:rPr lang="en-GB" altLang="en-US" sz="2800" dirty="0">
                <a:solidFill>
                  <a:srgbClr val="FFFFFF"/>
                </a:solidFill>
                <a:latin typeface="Arial" charset="0"/>
                <a:ea typeface="SimSun" charset="-122"/>
                <a:cs typeface="Arial" charset="0"/>
              </a:rPr>
              <a:t>“Try before buy”</a:t>
            </a:r>
          </a:p>
          <a:p>
            <a:pPr marL="231776" indent="-228600" fontAlgn="auto">
              <a:lnSpc>
                <a:spcPct val="90000"/>
              </a:lnSpc>
              <a:spcBef>
                <a:spcPts val="1750"/>
              </a:spcBef>
              <a:spcAft>
                <a:spcPts val="0"/>
              </a:spcAft>
              <a:tabLst>
                <a:tab pos="231776" algn="l"/>
                <a:tab pos="1146176" algn="l"/>
                <a:tab pos="2060576" algn="l"/>
                <a:tab pos="2974976" algn="l"/>
                <a:tab pos="3889376" algn="l"/>
                <a:tab pos="4803776" algn="l"/>
                <a:tab pos="5718176" algn="l"/>
                <a:tab pos="6632576" algn="l"/>
                <a:tab pos="7546976" algn="l"/>
                <a:tab pos="8461376" algn="l"/>
                <a:tab pos="9375776" algn="l"/>
                <a:tab pos="10290176" algn="l"/>
                <a:tab pos="11204576" algn="l"/>
                <a:tab pos="12118976" algn="l"/>
                <a:tab pos="13033376" algn="l"/>
                <a:tab pos="13947776" algn="l"/>
                <a:tab pos="14862176" algn="l"/>
                <a:tab pos="15776576" algn="l"/>
                <a:tab pos="16690976" algn="l"/>
                <a:tab pos="17605376" algn="l"/>
                <a:tab pos="18519776" algn="l"/>
              </a:tabLst>
              <a:defRPr/>
            </a:pPr>
            <a:endParaRPr lang="en-GB" altLang="en-US" sz="2800" b="1" dirty="0">
              <a:solidFill>
                <a:srgbClr val="FFFFFF"/>
              </a:solidFill>
              <a:latin typeface="Arial" charset="0"/>
              <a:ea typeface="SimSun" charset="-122"/>
              <a:cs typeface="Arial" charset="0"/>
            </a:endParaRPr>
          </a:p>
        </p:txBody>
      </p:sp>
      <p:sp>
        <p:nvSpPr>
          <p:cNvPr id="15" name="TextBox 14">
            <a:extLst>
              <a:ext uri="{FF2B5EF4-FFF2-40B4-BE49-F238E27FC236}">
                <a16:creationId xmlns:a16="http://schemas.microsoft.com/office/drawing/2014/main" id="{06ED3E9D-A1B7-412D-84D0-3711F24DFF36}"/>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733FD-0A41-4339-9246-77232E44A982}"/>
              </a:ext>
            </a:extLst>
          </p:cNvPr>
          <p:cNvSpPr>
            <a:spLocks noGrp="1"/>
          </p:cNvSpPr>
          <p:nvPr>
            <p:ph idx="1"/>
          </p:nvPr>
        </p:nvSpPr>
        <p:spPr>
          <a:xfrm>
            <a:off x="914400" y="2209800"/>
            <a:ext cx="22631400" cy="10058400"/>
          </a:xfrm>
        </p:spPr>
        <p:txBody>
          <a:bodyPr/>
          <a:lstStyle/>
          <a:p>
            <a:pPr marL="0" indent="0">
              <a:buFont typeface="Wingdings" panose="05000000000000000000" pitchFamily="2" charset="2"/>
              <a:buNone/>
              <a:defRPr/>
            </a:pPr>
            <a:r>
              <a:rPr lang="en-US" dirty="0"/>
              <a:t>“</a:t>
            </a:r>
            <a:r>
              <a:rPr lang="en-US" sz="5400" dirty="0"/>
              <a:t>Hello Maggie,</a:t>
            </a:r>
          </a:p>
          <a:p>
            <a:pPr marL="0" indent="0">
              <a:buFont typeface="Wingdings" panose="05000000000000000000" pitchFamily="2" charset="2"/>
              <a:buNone/>
              <a:defRPr/>
            </a:pPr>
            <a:r>
              <a:rPr lang="en-US" sz="5400" dirty="0"/>
              <a:t>I attended your talk last year in London, and really appreciated your recommendations on how to take the time to deal with stakeholders.  They turned out quite useful and effective for me too.”</a:t>
            </a:r>
          </a:p>
          <a:p>
            <a:pPr>
              <a:defRPr/>
            </a:pPr>
            <a:endParaRPr lang="en-US" sz="5400" dirty="0"/>
          </a:p>
          <a:p>
            <a:pPr marL="0" indent="0">
              <a:buFont typeface="Wingdings" panose="05000000000000000000" pitchFamily="2" charset="2"/>
              <a:buNone/>
              <a:defRPr/>
            </a:pPr>
            <a:r>
              <a:rPr lang="en-US" sz="5400" dirty="0"/>
              <a:t>H.D. Lead Architect (Paris, France)</a:t>
            </a:r>
          </a:p>
          <a:p>
            <a:pPr>
              <a:defRPr/>
            </a:pPr>
            <a:endParaRPr lang="en-US" sz="5400" dirty="0"/>
          </a:p>
          <a:p>
            <a:pPr marL="0" indent="0">
              <a:buFont typeface="Wingdings" panose="05000000000000000000" pitchFamily="2" charset="2"/>
              <a:buNone/>
              <a:defRPr/>
            </a:pPr>
            <a:r>
              <a:rPr lang="en-US" sz="5400" dirty="0"/>
              <a:t>Received August 16, 2019 via </a:t>
            </a:r>
            <a:r>
              <a:rPr lang="en-US" sz="5400" dirty="0" err="1"/>
              <a:t>LinkedIN</a:t>
            </a:r>
            <a:r>
              <a:rPr lang="en-US" sz="5400" dirty="0"/>
              <a:t>. . . 10 months after the talk in London</a:t>
            </a:r>
          </a:p>
        </p:txBody>
      </p:sp>
      <p:sp>
        <p:nvSpPr>
          <p:cNvPr id="4" name="TextBox 3">
            <a:extLst>
              <a:ext uri="{FF2B5EF4-FFF2-40B4-BE49-F238E27FC236}">
                <a16:creationId xmlns:a16="http://schemas.microsoft.com/office/drawing/2014/main" id="{6514CBE7-6209-4B9C-AC03-93CF3A2217C2}"/>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A1DDC9-1397-44E1-B636-8EB775894ADA}"/>
              </a:ext>
            </a:extLst>
          </p:cNvPr>
          <p:cNvSpPr>
            <a:spLocks noChangeArrowheads="1"/>
          </p:cNvSpPr>
          <p:nvPr/>
        </p:nvSpPr>
        <p:spPr bwMode="auto">
          <a:xfrm>
            <a:off x="4114800" y="10363201"/>
            <a:ext cx="15544800" cy="1371602"/>
          </a:xfrm>
          <a:prstGeom prst="roundRect">
            <a:avLst/>
          </a:prstGeom>
          <a:solidFill>
            <a:schemeClr val="bg1">
              <a:lumMod val="95000"/>
            </a:schemeClr>
          </a:solidFill>
          <a:ln w="12600">
            <a:noFill/>
            <a:miter lim="800000"/>
            <a:headEnd/>
            <a:tailEnd/>
          </a:ln>
          <a:effectLst>
            <a:outerShdw blurRad="69850" dist="88900" dir="2700000" algn="ctr" rotWithShape="0">
              <a:srgbClr val="808080">
                <a:alpha val="79000"/>
              </a:srgbClr>
            </a:outerShdw>
            <a:softEdge rad="12700"/>
          </a:effectLst>
        </p:spPr>
        <p:txBody>
          <a:bodyPr/>
          <a:lstStyle>
            <a:lvl1pPr marL="115888" indent="-11430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1pPr>
            <a:lvl2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2pPr>
            <a:lvl3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3pPr>
            <a:lvl4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4pPr>
            <a:lvl5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9pPr>
          </a:lstStyle>
          <a:p>
            <a:pPr>
              <a:lnSpc>
                <a:spcPct val="90000"/>
              </a:lnSpc>
              <a:spcBef>
                <a:spcPts val="1750"/>
              </a:spcBef>
              <a:defRPr/>
            </a:pPr>
            <a:endParaRPr lang="en-GB" altLang="en-US" sz="2800" dirty="0">
              <a:solidFill>
                <a:srgbClr val="455560"/>
              </a:solidFill>
              <a:cs typeface="Arial" charset="0"/>
            </a:endParaRPr>
          </a:p>
        </p:txBody>
      </p:sp>
      <p:sp>
        <p:nvSpPr>
          <p:cNvPr id="5" name="Rectangle 3">
            <a:extLst>
              <a:ext uri="{FF2B5EF4-FFF2-40B4-BE49-F238E27FC236}">
                <a16:creationId xmlns:a16="http://schemas.microsoft.com/office/drawing/2014/main" id="{A0319D5B-D7F6-4F20-932B-F2AEA7673517}"/>
              </a:ext>
            </a:extLst>
          </p:cNvPr>
          <p:cNvSpPr>
            <a:spLocks noChangeArrowheads="1"/>
          </p:cNvSpPr>
          <p:nvPr/>
        </p:nvSpPr>
        <p:spPr bwMode="auto">
          <a:xfrm>
            <a:off x="4114800" y="8686800"/>
            <a:ext cx="15544800" cy="1371600"/>
          </a:xfrm>
          <a:prstGeom prst="roundRect">
            <a:avLst/>
          </a:prstGeom>
          <a:solidFill>
            <a:schemeClr val="bg1">
              <a:lumMod val="95000"/>
            </a:schemeClr>
          </a:solidFill>
          <a:ln w="12600">
            <a:noFill/>
            <a:miter lim="800000"/>
            <a:headEnd/>
            <a:tailEnd/>
          </a:ln>
          <a:effectLst>
            <a:outerShdw blurRad="69850" dist="88900" dir="2700000" algn="ctr" rotWithShape="0">
              <a:srgbClr val="808080">
                <a:alpha val="79000"/>
              </a:srgbClr>
            </a:outerShdw>
            <a:softEdge rad="12700"/>
          </a:effectLst>
        </p:spPr>
        <p:txBody>
          <a:bodyPr/>
          <a:lstStyle>
            <a:lvl1pPr marL="115888" indent="-11430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1pPr>
            <a:lvl2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2pPr>
            <a:lvl3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3pPr>
            <a:lvl4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4pPr>
            <a:lvl5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9pPr>
          </a:lstStyle>
          <a:p>
            <a:pPr>
              <a:lnSpc>
                <a:spcPct val="90000"/>
              </a:lnSpc>
              <a:spcBef>
                <a:spcPts val="1750"/>
              </a:spcBef>
              <a:defRPr/>
            </a:pPr>
            <a:endParaRPr lang="en-GB" altLang="en-US" sz="2800" dirty="0">
              <a:solidFill>
                <a:srgbClr val="455560"/>
              </a:solidFill>
              <a:cs typeface="Arial" charset="0"/>
            </a:endParaRPr>
          </a:p>
        </p:txBody>
      </p:sp>
      <p:sp>
        <p:nvSpPr>
          <p:cNvPr id="6" name="Rectangle 3">
            <a:extLst>
              <a:ext uri="{FF2B5EF4-FFF2-40B4-BE49-F238E27FC236}">
                <a16:creationId xmlns:a16="http://schemas.microsoft.com/office/drawing/2014/main" id="{DCB8E83A-CFE9-4C5F-8CE5-6F29A9882F7F}"/>
              </a:ext>
            </a:extLst>
          </p:cNvPr>
          <p:cNvSpPr>
            <a:spLocks noChangeArrowheads="1"/>
          </p:cNvSpPr>
          <p:nvPr/>
        </p:nvSpPr>
        <p:spPr bwMode="auto">
          <a:xfrm>
            <a:off x="4114800" y="6990980"/>
            <a:ext cx="15544800" cy="1371600"/>
          </a:xfrm>
          <a:prstGeom prst="roundRect">
            <a:avLst/>
          </a:prstGeom>
          <a:solidFill>
            <a:schemeClr val="bg1">
              <a:lumMod val="95000"/>
            </a:schemeClr>
          </a:solidFill>
          <a:ln w="12600">
            <a:noFill/>
            <a:miter lim="800000"/>
            <a:headEnd/>
            <a:tailEnd/>
          </a:ln>
          <a:effectLst>
            <a:outerShdw blurRad="69850" dist="88900" dir="2700000" algn="ctr" rotWithShape="0">
              <a:srgbClr val="808080">
                <a:alpha val="79000"/>
              </a:srgbClr>
            </a:outerShdw>
            <a:softEdge rad="12700"/>
          </a:effectLst>
        </p:spPr>
        <p:txBody>
          <a:bodyPr/>
          <a:lstStyle>
            <a:lvl1pPr marL="115888" indent="-11430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1pPr>
            <a:lvl2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2pPr>
            <a:lvl3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3pPr>
            <a:lvl4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4pPr>
            <a:lvl5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9pPr>
          </a:lstStyle>
          <a:p>
            <a:pPr>
              <a:lnSpc>
                <a:spcPct val="90000"/>
              </a:lnSpc>
              <a:spcBef>
                <a:spcPts val="1750"/>
              </a:spcBef>
              <a:defRPr/>
            </a:pPr>
            <a:endParaRPr lang="en-GB" altLang="en-US" sz="2800" dirty="0">
              <a:solidFill>
                <a:srgbClr val="455560"/>
              </a:solidFill>
              <a:cs typeface="Arial" charset="0"/>
            </a:endParaRPr>
          </a:p>
        </p:txBody>
      </p:sp>
      <p:sp>
        <p:nvSpPr>
          <p:cNvPr id="7" name="Rectangle 3">
            <a:extLst>
              <a:ext uri="{FF2B5EF4-FFF2-40B4-BE49-F238E27FC236}">
                <a16:creationId xmlns:a16="http://schemas.microsoft.com/office/drawing/2014/main" id="{686F2895-0FA9-47B3-95A5-DA41DE340168}"/>
              </a:ext>
            </a:extLst>
          </p:cNvPr>
          <p:cNvSpPr>
            <a:spLocks noChangeArrowheads="1"/>
          </p:cNvSpPr>
          <p:nvPr/>
        </p:nvSpPr>
        <p:spPr bwMode="auto">
          <a:xfrm>
            <a:off x="4114800" y="5314580"/>
            <a:ext cx="15544800" cy="1371600"/>
          </a:xfrm>
          <a:prstGeom prst="roundRect">
            <a:avLst/>
          </a:prstGeom>
          <a:solidFill>
            <a:schemeClr val="bg1">
              <a:lumMod val="95000"/>
            </a:schemeClr>
          </a:solidFill>
          <a:ln w="12600">
            <a:noFill/>
            <a:miter lim="800000"/>
            <a:headEnd/>
            <a:tailEnd/>
          </a:ln>
          <a:effectLst>
            <a:outerShdw blurRad="69850" dist="88900" dir="2700000" algn="ctr" rotWithShape="0">
              <a:srgbClr val="808080">
                <a:alpha val="79000"/>
              </a:srgbClr>
            </a:outerShdw>
            <a:softEdge rad="12700"/>
          </a:effectLst>
        </p:spPr>
        <p:txBody>
          <a:bodyPr/>
          <a:lstStyle>
            <a:lvl1pPr marL="115888" indent="-11430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1pPr>
            <a:lvl2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2pPr>
            <a:lvl3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3pPr>
            <a:lvl4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4pPr>
            <a:lvl5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9pPr>
          </a:lstStyle>
          <a:p>
            <a:pPr>
              <a:lnSpc>
                <a:spcPct val="90000"/>
              </a:lnSpc>
              <a:spcBef>
                <a:spcPts val="1750"/>
              </a:spcBef>
              <a:defRPr/>
            </a:pPr>
            <a:endParaRPr lang="en-GB" altLang="en-US" sz="2800" dirty="0">
              <a:solidFill>
                <a:srgbClr val="455560"/>
              </a:solidFill>
              <a:cs typeface="Arial" charset="0"/>
            </a:endParaRPr>
          </a:p>
        </p:txBody>
      </p:sp>
      <p:sp>
        <p:nvSpPr>
          <p:cNvPr id="8" name="Rectangle 3">
            <a:extLst>
              <a:ext uri="{FF2B5EF4-FFF2-40B4-BE49-F238E27FC236}">
                <a16:creationId xmlns:a16="http://schemas.microsoft.com/office/drawing/2014/main" id="{7A0BE010-A40D-4521-B3C8-25E385F64895}"/>
              </a:ext>
            </a:extLst>
          </p:cNvPr>
          <p:cNvSpPr>
            <a:spLocks noChangeArrowheads="1"/>
          </p:cNvSpPr>
          <p:nvPr/>
        </p:nvSpPr>
        <p:spPr bwMode="auto">
          <a:xfrm>
            <a:off x="4114800" y="3600524"/>
            <a:ext cx="15544800" cy="1371600"/>
          </a:xfrm>
          <a:prstGeom prst="roundRect">
            <a:avLst/>
          </a:prstGeom>
          <a:solidFill>
            <a:schemeClr val="bg1">
              <a:lumMod val="95000"/>
            </a:schemeClr>
          </a:solidFill>
          <a:ln w="12600">
            <a:noFill/>
            <a:miter lim="800000"/>
            <a:headEnd/>
            <a:tailEnd/>
          </a:ln>
          <a:effectLst>
            <a:outerShdw blurRad="69850" dist="88900" dir="2700000" algn="ctr" rotWithShape="0">
              <a:srgbClr val="808080">
                <a:alpha val="79000"/>
              </a:srgbClr>
            </a:outerShdw>
            <a:softEdge rad="12700"/>
          </a:effectLst>
        </p:spPr>
        <p:txBody>
          <a:bodyPr/>
          <a:lstStyle>
            <a:lvl1pPr marL="115888" indent="-11430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1pPr>
            <a:lvl2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2pPr>
            <a:lvl3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3pPr>
            <a:lvl4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4pPr>
            <a:lvl5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9pPr>
          </a:lstStyle>
          <a:p>
            <a:pPr>
              <a:lnSpc>
                <a:spcPct val="90000"/>
              </a:lnSpc>
              <a:spcBef>
                <a:spcPts val="1750"/>
              </a:spcBef>
              <a:defRPr/>
            </a:pPr>
            <a:endParaRPr lang="en-GB" altLang="en-US" sz="2800" dirty="0">
              <a:solidFill>
                <a:srgbClr val="455560"/>
              </a:solidFill>
              <a:cs typeface="Arial" charset="0"/>
            </a:endParaRPr>
          </a:p>
        </p:txBody>
      </p:sp>
      <p:sp>
        <p:nvSpPr>
          <p:cNvPr id="27665" name="Text Box 1">
            <a:extLst>
              <a:ext uri="{FF2B5EF4-FFF2-40B4-BE49-F238E27FC236}">
                <a16:creationId xmlns:a16="http://schemas.microsoft.com/office/drawing/2014/main" id="{266506D4-9DD8-45C1-B3D5-FD33F4FF5146}"/>
              </a:ext>
            </a:extLst>
          </p:cNvPr>
          <p:cNvSpPr txBox="1">
            <a:spLocks noChangeArrowheads="1"/>
          </p:cNvSpPr>
          <p:nvPr/>
        </p:nvSpPr>
        <p:spPr bwMode="auto">
          <a:xfrm>
            <a:off x="3505200" y="304800"/>
            <a:ext cx="13716000" cy="91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200">
                <a:solidFill>
                  <a:srgbClr val="000000"/>
                </a:solidFill>
                <a:latin typeface="Gill Sans" pitchFamily="1" charset="0"/>
                <a:ea typeface="ヒラギノ角ゴ ProN W3" pitchFamily="1" charset="-128"/>
                <a:sym typeface="Gill Sans" pitchFamily="1" charset="0"/>
              </a:defRPr>
            </a:lvl9pPr>
          </a:lstStyle>
          <a:p>
            <a:pPr>
              <a:lnSpc>
                <a:spcPct val="95000"/>
              </a:lnSpc>
            </a:pPr>
            <a:r>
              <a:rPr lang="en-US" altLang="en-US" sz="5600" b="1">
                <a:solidFill>
                  <a:srgbClr val="007AC2"/>
                </a:solidFill>
                <a:latin typeface="Arial" panose="020B0604020202020204" pitchFamily="34" charset="0"/>
                <a:ea typeface="SimSun" panose="02010600030101010101" pitchFamily="2" charset="-122"/>
              </a:rPr>
              <a:t>EA</a:t>
            </a:r>
            <a:r>
              <a:rPr lang="en-US" altLang="en-US" sz="5600">
                <a:latin typeface="Arial" panose="020B0604020202020204" pitchFamily="34" charset="0"/>
                <a:ea typeface="SimSun" panose="02010600030101010101" pitchFamily="2" charset="-122"/>
              </a:rPr>
              <a:t> </a:t>
            </a:r>
            <a:r>
              <a:rPr lang="en-US" altLang="en-US" sz="5600" b="1">
                <a:solidFill>
                  <a:srgbClr val="007AC2"/>
                </a:solidFill>
                <a:latin typeface="Arial" panose="020B0604020202020204" pitchFamily="34" charset="0"/>
                <a:ea typeface="SimSun" panose="02010600030101010101" pitchFamily="2" charset="-122"/>
              </a:rPr>
              <a:t>Guiding Principles</a:t>
            </a:r>
            <a:endParaRPr lang="en-GB" altLang="en-US" sz="5600" i="1">
              <a:solidFill>
                <a:srgbClr val="455560"/>
              </a:solidFill>
              <a:latin typeface="Arial" panose="020B0604020202020204" pitchFamily="34" charset="0"/>
              <a:ea typeface="SimSun" panose="02010600030101010101" pitchFamily="2" charset="-122"/>
              <a:cs typeface="Arial" panose="020B0604020202020204" pitchFamily="34" charset="0"/>
            </a:endParaRPr>
          </a:p>
        </p:txBody>
      </p:sp>
      <p:sp>
        <p:nvSpPr>
          <p:cNvPr id="10" name="Rectangle 3">
            <a:extLst>
              <a:ext uri="{FF2B5EF4-FFF2-40B4-BE49-F238E27FC236}">
                <a16:creationId xmlns:a16="http://schemas.microsoft.com/office/drawing/2014/main" id="{73374886-D241-4FA9-A6FB-F842AB3D17D9}"/>
              </a:ext>
            </a:extLst>
          </p:cNvPr>
          <p:cNvSpPr>
            <a:spLocks noChangeArrowheads="1"/>
          </p:cNvSpPr>
          <p:nvPr/>
        </p:nvSpPr>
        <p:spPr bwMode="auto">
          <a:xfrm>
            <a:off x="4114800" y="1828800"/>
            <a:ext cx="15544800" cy="1371600"/>
          </a:xfrm>
          <a:prstGeom prst="roundRect">
            <a:avLst/>
          </a:prstGeom>
          <a:solidFill>
            <a:schemeClr val="bg1">
              <a:lumMod val="95000"/>
            </a:schemeClr>
          </a:solidFill>
          <a:ln w="12600">
            <a:noFill/>
            <a:miter lim="800000"/>
            <a:headEnd/>
            <a:tailEnd/>
          </a:ln>
          <a:effectLst>
            <a:outerShdw blurRad="69850" dist="88900" dir="2700000" algn="ctr" rotWithShape="0">
              <a:srgbClr val="808080">
                <a:alpha val="79000"/>
              </a:srgbClr>
            </a:outerShdw>
            <a:softEdge rad="12700"/>
          </a:effectLst>
        </p:spPr>
        <p:txBody>
          <a:bodyPr/>
          <a:lstStyle>
            <a:lvl1pPr marL="115888" indent="-11430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1pPr>
            <a:lvl2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2pPr>
            <a:lvl3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3pPr>
            <a:lvl4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4pPr>
            <a:lvl5pPr>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defRPr>
                <a:solidFill>
                  <a:srgbClr val="000000"/>
                </a:solidFill>
                <a:latin typeface="Arial" charset="0"/>
                <a:ea typeface="SimSun" charset="-122"/>
              </a:defRPr>
            </a:lvl9pPr>
          </a:lstStyle>
          <a:p>
            <a:pPr>
              <a:lnSpc>
                <a:spcPct val="90000"/>
              </a:lnSpc>
              <a:spcBef>
                <a:spcPts val="1750"/>
              </a:spcBef>
              <a:defRPr/>
            </a:pPr>
            <a:endParaRPr lang="en-GB" altLang="en-US" sz="2800" dirty="0">
              <a:solidFill>
                <a:srgbClr val="455560"/>
              </a:solidFill>
              <a:cs typeface="Arial" charset="0"/>
            </a:endParaRPr>
          </a:p>
        </p:txBody>
      </p:sp>
      <p:sp>
        <p:nvSpPr>
          <p:cNvPr id="11" name="Rounded Rectangle 12">
            <a:extLst>
              <a:ext uri="{FF2B5EF4-FFF2-40B4-BE49-F238E27FC236}">
                <a16:creationId xmlns:a16="http://schemas.microsoft.com/office/drawing/2014/main" id="{5F595BF7-1376-463A-8821-3053AA3DE537}"/>
              </a:ext>
            </a:extLst>
          </p:cNvPr>
          <p:cNvSpPr/>
          <p:nvPr/>
        </p:nvSpPr>
        <p:spPr>
          <a:xfrm>
            <a:off x="4419600" y="2066815"/>
            <a:ext cx="2438400" cy="952266"/>
          </a:xfrm>
          <a:prstGeom prst="roundRect">
            <a:avLst>
              <a:gd name="adj" fmla="val 10000"/>
            </a:avLst>
          </a:prstGeom>
          <a:blipFill>
            <a:blip r:embed="rId2"/>
            <a:srcRect/>
            <a:stretch>
              <a:fillRect t="-44000" b="-44000"/>
            </a:stretch>
          </a:blipFill>
          <a:scene3d>
            <a:camera prst="orthographicFront"/>
            <a:lightRig rig="chilly" dir="t"/>
          </a:scene3d>
          <a:sp3d z="12700" extrusionH="12700" prstMaterial="translucentPowder">
            <a:bevelT w="25400" h="6350" prst="softRound"/>
            <a:bevelB w="0" h="0" prst="convex"/>
          </a:sp3d>
        </p:spPr>
        <p:style>
          <a:lnRef idx="0">
            <a:schemeClr val="lt1">
              <a:hueOff val="0"/>
              <a:satOff val="0"/>
              <a:lumOff val="0"/>
              <a:alphaOff val="0"/>
            </a:schemeClr>
          </a:lnRef>
          <a:fillRef idx="1">
            <a:scrgbClr r="0" g="0" b="0"/>
          </a:fillRef>
          <a:effectRef idx="0">
            <a:schemeClr val="accent6">
              <a:tint val="50000"/>
              <a:alpha val="90000"/>
              <a:hueOff val="0"/>
              <a:satOff val="0"/>
              <a:lumOff val="0"/>
              <a:alphaOff val="0"/>
            </a:schemeClr>
          </a:effectRef>
          <a:fontRef idx="minor">
            <a:schemeClr val="lt1">
              <a:hueOff val="0"/>
              <a:satOff val="0"/>
              <a:lumOff val="0"/>
              <a:alphaOff val="0"/>
            </a:schemeClr>
          </a:fontRef>
        </p:style>
        <p:txBody>
          <a:bodyPr/>
          <a:lstStyle/>
          <a:p>
            <a:pPr>
              <a:defRPr/>
            </a:pPr>
            <a:endParaRPr lang="en-US" sz="22400" dirty="0"/>
          </a:p>
        </p:txBody>
      </p:sp>
      <p:sp>
        <p:nvSpPr>
          <p:cNvPr id="27670" name="Rectangle 11">
            <a:extLst>
              <a:ext uri="{FF2B5EF4-FFF2-40B4-BE49-F238E27FC236}">
                <a16:creationId xmlns:a16="http://schemas.microsoft.com/office/drawing/2014/main" id="{DA096DB1-4AF7-440C-963F-62F46D6C4631}"/>
              </a:ext>
            </a:extLst>
          </p:cNvPr>
          <p:cNvSpPr>
            <a:spLocks noChangeArrowheads="1"/>
          </p:cNvSpPr>
          <p:nvPr/>
        </p:nvSpPr>
        <p:spPr bwMode="auto">
          <a:xfrm>
            <a:off x="7315200" y="2133600"/>
            <a:ext cx="1295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200">
                <a:solidFill>
                  <a:srgbClr val="000000"/>
                </a:solidFill>
                <a:latin typeface="Gill Sans" pitchFamily="1" charset="0"/>
                <a:ea typeface="ヒラギノ角ゴ ProN W3" pitchFamily="1" charset="-128"/>
                <a:sym typeface="Gill Sans" pitchFamily="1" charset="0"/>
              </a:defRPr>
            </a:lvl1pPr>
            <a:lvl2pPr marL="742950" indent="-285750">
              <a:defRPr sz="11200">
                <a:solidFill>
                  <a:srgbClr val="000000"/>
                </a:solidFill>
                <a:latin typeface="Gill Sans" pitchFamily="1" charset="0"/>
                <a:ea typeface="ヒラギノ角ゴ ProN W3" pitchFamily="1" charset="-128"/>
                <a:sym typeface="Gill Sans" pitchFamily="1" charset="0"/>
              </a:defRPr>
            </a:lvl2pPr>
            <a:lvl3pPr marL="1143000" indent="-228600">
              <a:defRPr sz="11200">
                <a:solidFill>
                  <a:srgbClr val="000000"/>
                </a:solidFill>
                <a:latin typeface="Gill Sans" pitchFamily="1" charset="0"/>
                <a:ea typeface="ヒラギノ角ゴ ProN W3" pitchFamily="1" charset="-128"/>
                <a:sym typeface="Gill Sans" pitchFamily="1" charset="0"/>
              </a:defRPr>
            </a:lvl3pPr>
            <a:lvl4pPr marL="1600200" indent="-228600">
              <a:defRPr sz="11200">
                <a:solidFill>
                  <a:srgbClr val="000000"/>
                </a:solidFill>
                <a:latin typeface="Gill Sans" pitchFamily="1" charset="0"/>
                <a:ea typeface="ヒラギノ角ゴ ProN W3" pitchFamily="1" charset="-128"/>
                <a:sym typeface="Gill Sans" pitchFamily="1" charset="0"/>
              </a:defRPr>
            </a:lvl4pPr>
            <a:lvl5pPr marL="2057400" indent="-228600">
              <a:defRPr sz="1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9pPr>
          </a:lstStyle>
          <a:p>
            <a:r>
              <a:rPr lang="en-US" altLang="en-US" sz="2800" b="1">
                <a:solidFill>
                  <a:srgbClr val="455560"/>
                </a:solidFill>
              </a:rPr>
              <a:t>Link Enterprise Roadmaps with Business Strategy</a:t>
            </a:r>
          </a:p>
        </p:txBody>
      </p:sp>
      <p:sp>
        <p:nvSpPr>
          <p:cNvPr id="27671" name="Rectangle 12">
            <a:extLst>
              <a:ext uri="{FF2B5EF4-FFF2-40B4-BE49-F238E27FC236}">
                <a16:creationId xmlns:a16="http://schemas.microsoft.com/office/drawing/2014/main" id="{29A77528-D469-40B2-9D75-64B34C4E34BA}"/>
              </a:ext>
            </a:extLst>
          </p:cNvPr>
          <p:cNvSpPr>
            <a:spLocks noChangeArrowheads="1"/>
          </p:cNvSpPr>
          <p:nvPr/>
        </p:nvSpPr>
        <p:spPr bwMode="auto">
          <a:xfrm>
            <a:off x="7315200" y="3956050"/>
            <a:ext cx="1097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200">
                <a:solidFill>
                  <a:srgbClr val="000000"/>
                </a:solidFill>
                <a:latin typeface="Gill Sans" pitchFamily="1" charset="0"/>
                <a:ea typeface="ヒラギノ角ゴ ProN W3" pitchFamily="1" charset="-128"/>
                <a:sym typeface="Gill Sans" pitchFamily="1" charset="0"/>
              </a:defRPr>
            </a:lvl1pPr>
            <a:lvl2pPr marL="742950" indent="-285750">
              <a:defRPr sz="11200">
                <a:solidFill>
                  <a:srgbClr val="000000"/>
                </a:solidFill>
                <a:latin typeface="Gill Sans" pitchFamily="1" charset="0"/>
                <a:ea typeface="ヒラギノ角ゴ ProN W3" pitchFamily="1" charset="-128"/>
                <a:sym typeface="Gill Sans" pitchFamily="1" charset="0"/>
              </a:defRPr>
            </a:lvl2pPr>
            <a:lvl3pPr marL="1143000" indent="-228600">
              <a:defRPr sz="11200">
                <a:solidFill>
                  <a:srgbClr val="000000"/>
                </a:solidFill>
                <a:latin typeface="Gill Sans" pitchFamily="1" charset="0"/>
                <a:ea typeface="ヒラギノ角ゴ ProN W3" pitchFamily="1" charset="-128"/>
                <a:sym typeface="Gill Sans" pitchFamily="1" charset="0"/>
              </a:defRPr>
            </a:lvl3pPr>
            <a:lvl4pPr marL="1600200" indent="-228600">
              <a:defRPr sz="11200">
                <a:solidFill>
                  <a:srgbClr val="000000"/>
                </a:solidFill>
                <a:latin typeface="Gill Sans" pitchFamily="1" charset="0"/>
                <a:ea typeface="ヒラギノ角ゴ ProN W3" pitchFamily="1" charset="-128"/>
                <a:sym typeface="Gill Sans" pitchFamily="1" charset="0"/>
              </a:defRPr>
            </a:lvl4pPr>
            <a:lvl5pPr marL="2057400" indent="-228600">
              <a:defRPr sz="1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9pPr>
          </a:lstStyle>
          <a:p>
            <a:r>
              <a:rPr lang="en-US" altLang="en-US" sz="2800" b="1">
                <a:solidFill>
                  <a:srgbClr val="455560"/>
                </a:solidFill>
              </a:rPr>
              <a:t>Demonstrate Business Value </a:t>
            </a:r>
          </a:p>
        </p:txBody>
      </p:sp>
      <p:sp>
        <p:nvSpPr>
          <p:cNvPr id="14" name="Rounded Rectangle 22">
            <a:extLst>
              <a:ext uri="{FF2B5EF4-FFF2-40B4-BE49-F238E27FC236}">
                <a16:creationId xmlns:a16="http://schemas.microsoft.com/office/drawing/2014/main" id="{2A695602-58D3-4D7C-839F-77BD82504CFB}"/>
              </a:ext>
            </a:extLst>
          </p:cNvPr>
          <p:cNvSpPr/>
          <p:nvPr/>
        </p:nvSpPr>
        <p:spPr>
          <a:xfrm>
            <a:off x="4419600" y="3722800"/>
            <a:ext cx="2438400" cy="1099284"/>
          </a:xfrm>
          <a:prstGeom prst="roundRect">
            <a:avLst>
              <a:gd name="adj" fmla="val 10000"/>
            </a:avLst>
          </a:prstGeom>
          <a:blipFill>
            <a:blip r:embed="rId3" cstate="print"/>
            <a:srcRect/>
            <a:stretch>
              <a:fillRect t="-20000" b="-20000"/>
            </a:stretch>
          </a:blipFill>
          <a:scene3d>
            <a:camera prst="orthographicFront"/>
            <a:lightRig rig="chilly" dir="t"/>
          </a:scene3d>
          <a:sp3d z="12700" extrusionH="12700" prstMaterial="translucentPowder">
            <a:bevelT w="25400" h="6350" prst="softRound"/>
            <a:bevelB w="0" h="0" prst="convex"/>
          </a:sp3d>
        </p:spPr>
        <p:style>
          <a:lnRef idx="0">
            <a:schemeClr val="lt1">
              <a:hueOff val="0"/>
              <a:satOff val="0"/>
              <a:lumOff val="0"/>
              <a:alphaOff val="0"/>
            </a:schemeClr>
          </a:lnRef>
          <a:fillRef idx="1">
            <a:scrgbClr r="0" g="0" b="0"/>
          </a:fillRef>
          <a:effectRef idx="0">
            <a:schemeClr val="accent6">
              <a:tint val="50000"/>
              <a:alpha val="90000"/>
              <a:hueOff val="0"/>
              <a:satOff val="-346"/>
              <a:lumOff val="2828"/>
              <a:alphaOff val="-8000"/>
            </a:schemeClr>
          </a:effectRef>
          <a:fontRef idx="minor">
            <a:schemeClr val="lt1">
              <a:hueOff val="0"/>
              <a:satOff val="0"/>
              <a:lumOff val="0"/>
              <a:alphaOff val="0"/>
            </a:schemeClr>
          </a:fontRef>
        </p:style>
      </p:sp>
      <p:sp>
        <p:nvSpPr>
          <p:cNvPr id="15" name="Rounded Rectangle 27">
            <a:extLst>
              <a:ext uri="{FF2B5EF4-FFF2-40B4-BE49-F238E27FC236}">
                <a16:creationId xmlns:a16="http://schemas.microsoft.com/office/drawing/2014/main" id="{0340D303-BD23-4ED4-9BB9-F5A41F75930D}"/>
              </a:ext>
            </a:extLst>
          </p:cNvPr>
          <p:cNvSpPr/>
          <p:nvPr/>
        </p:nvSpPr>
        <p:spPr>
          <a:xfrm>
            <a:off x="4419600" y="5549495"/>
            <a:ext cx="2438400" cy="952266"/>
          </a:xfrm>
          <a:prstGeom prst="roundRect">
            <a:avLst>
              <a:gd name="adj" fmla="val 10000"/>
            </a:avLst>
          </a:prstGeom>
          <a:blipFill>
            <a:blip r:embed="rId4"/>
            <a:srcRect/>
            <a:stretch>
              <a:fillRect t="-61000" b="-61000"/>
            </a:stretch>
          </a:blipFill>
          <a:scene3d>
            <a:camera prst="orthographicFront"/>
            <a:lightRig rig="chilly" dir="t"/>
          </a:scene3d>
          <a:sp3d z="12700" extrusionH="12700" prstMaterial="translucentPowder">
            <a:bevelT w="25400" h="6350" prst="softRound"/>
            <a:bevelB w="0" h="0" prst="convex"/>
          </a:sp3d>
        </p:spPr>
        <p:style>
          <a:lnRef idx="0">
            <a:schemeClr val="lt1">
              <a:hueOff val="0"/>
              <a:satOff val="0"/>
              <a:lumOff val="0"/>
              <a:alphaOff val="0"/>
            </a:schemeClr>
          </a:lnRef>
          <a:fillRef idx="1">
            <a:scrgbClr r="0" g="0" b="0"/>
          </a:fillRef>
          <a:effectRef idx="0">
            <a:schemeClr val="accent6">
              <a:tint val="50000"/>
              <a:alpha val="90000"/>
              <a:hueOff val="0"/>
              <a:satOff val="-692"/>
              <a:lumOff val="5656"/>
              <a:alphaOff val="-16000"/>
            </a:schemeClr>
          </a:effectRef>
          <a:fontRef idx="minor">
            <a:schemeClr val="lt1">
              <a:hueOff val="0"/>
              <a:satOff val="0"/>
              <a:lumOff val="0"/>
              <a:alphaOff val="0"/>
            </a:schemeClr>
          </a:fontRef>
        </p:style>
      </p:sp>
      <p:sp>
        <p:nvSpPr>
          <p:cNvPr id="16" name="Rounded Rectangle 28">
            <a:extLst>
              <a:ext uri="{FF2B5EF4-FFF2-40B4-BE49-F238E27FC236}">
                <a16:creationId xmlns:a16="http://schemas.microsoft.com/office/drawing/2014/main" id="{EDE4CA0B-734F-4BFA-97DC-A6A315D2F182}"/>
              </a:ext>
            </a:extLst>
          </p:cNvPr>
          <p:cNvSpPr/>
          <p:nvPr/>
        </p:nvSpPr>
        <p:spPr>
          <a:xfrm>
            <a:off x="4419599" y="7181629"/>
            <a:ext cx="2438402" cy="952266"/>
          </a:xfrm>
          <a:prstGeom prst="roundRect">
            <a:avLst>
              <a:gd name="adj" fmla="val 10000"/>
            </a:avLst>
          </a:prstGeom>
          <a:blipFill>
            <a:blip r:embed="rId5"/>
            <a:srcRect/>
            <a:stretch>
              <a:fillRect t="-14000" b="-14000"/>
            </a:stretch>
          </a:blipFill>
          <a:scene3d>
            <a:camera prst="orthographicFront"/>
            <a:lightRig rig="chilly" dir="t"/>
          </a:scene3d>
          <a:sp3d z="12700" extrusionH="12700" prstMaterial="translucentPowder">
            <a:bevelT w="25400" h="6350" prst="softRound"/>
            <a:bevelB w="0" h="0" prst="convex"/>
          </a:sp3d>
        </p:spPr>
        <p:style>
          <a:lnRef idx="0">
            <a:schemeClr val="lt1">
              <a:hueOff val="0"/>
              <a:satOff val="0"/>
              <a:lumOff val="0"/>
              <a:alphaOff val="0"/>
            </a:schemeClr>
          </a:lnRef>
          <a:fillRef idx="1">
            <a:scrgbClr r="0" g="0" b="0"/>
          </a:fillRef>
          <a:effectRef idx="0">
            <a:schemeClr val="accent6">
              <a:tint val="50000"/>
              <a:alpha val="90000"/>
              <a:hueOff val="0"/>
              <a:satOff val="-1039"/>
              <a:lumOff val="8483"/>
              <a:alphaOff val="-24000"/>
            </a:schemeClr>
          </a:effectRef>
          <a:fontRef idx="minor">
            <a:schemeClr val="lt1">
              <a:hueOff val="0"/>
              <a:satOff val="0"/>
              <a:lumOff val="0"/>
              <a:alphaOff val="0"/>
            </a:schemeClr>
          </a:fontRef>
        </p:style>
        <p:txBody>
          <a:bodyPr/>
          <a:lstStyle/>
          <a:p>
            <a:pPr>
              <a:defRPr/>
            </a:pPr>
            <a:endParaRPr lang="en-US" sz="22400" dirty="0"/>
          </a:p>
        </p:txBody>
      </p:sp>
      <p:sp>
        <p:nvSpPr>
          <p:cNvPr id="17" name="Rounded Rectangle 29">
            <a:extLst>
              <a:ext uri="{FF2B5EF4-FFF2-40B4-BE49-F238E27FC236}">
                <a16:creationId xmlns:a16="http://schemas.microsoft.com/office/drawing/2014/main" id="{799A5E15-D994-4D57-BD37-A154503122C5}"/>
              </a:ext>
            </a:extLst>
          </p:cNvPr>
          <p:cNvSpPr/>
          <p:nvPr/>
        </p:nvSpPr>
        <p:spPr>
          <a:xfrm>
            <a:off x="4419600" y="8791243"/>
            <a:ext cx="2438400" cy="952266"/>
          </a:xfrm>
          <a:prstGeom prst="roundRect">
            <a:avLst>
              <a:gd name="adj" fmla="val 10000"/>
            </a:avLst>
          </a:prstGeom>
          <a:blipFill>
            <a:blip r:embed="rId6"/>
            <a:srcRect/>
            <a:stretch>
              <a:fillRect t="-90000" b="-90000"/>
            </a:stretch>
          </a:blipFill>
          <a:scene3d>
            <a:camera prst="orthographicFront"/>
            <a:lightRig rig="chilly" dir="t"/>
          </a:scene3d>
          <a:sp3d z="12700" extrusionH="12700" prstMaterial="translucentPowder">
            <a:bevelT w="25400" h="6350" prst="softRound"/>
            <a:bevelB w="0" h="0" prst="convex"/>
          </a:sp3d>
        </p:spPr>
        <p:style>
          <a:lnRef idx="0">
            <a:schemeClr val="lt1">
              <a:hueOff val="0"/>
              <a:satOff val="0"/>
              <a:lumOff val="0"/>
              <a:alphaOff val="0"/>
            </a:schemeClr>
          </a:lnRef>
          <a:fillRef idx="1">
            <a:scrgbClr r="0" g="0" b="0"/>
          </a:fillRef>
          <a:effectRef idx="0">
            <a:schemeClr val="accent6">
              <a:tint val="50000"/>
              <a:alpha val="90000"/>
              <a:hueOff val="0"/>
              <a:satOff val="-1385"/>
              <a:lumOff val="11311"/>
              <a:alphaOff val="-32000"/>
            </a:schemeClr>
          </a:effectRef>
          <a:fontRef idx="minor">
            <a:schemeClr val="lt1">
              <a:hueOff val="0"/>
              <a:satOff val="0"/>
              <a:lumOff val="0"/>
              <a:alphaOff val="0"/>
            </a:schemeClr>
          </a:fontRef>
        </p:style>
      </p:sp>
      <p:sp>
        <p:nvSpPr>
          <p:cNvPr id="18" name="Rounded Rectangle 30">
            <a:extLst>
              <a:ext uri="{FF2B5EF4-FFF2-40B4-BE49-F238E27FC236}">
                <a16:creationId xmlns:a16="http://schemas.microsoft.com/office/drawing/2014/main" id="{3272E3C4-144D-410A-8AE7-EB122C939F02}"/>
              </a:ext>
            </a:extLst>
          </p:cNvPr>
          <p:cNvSpPr/>
          <p:nvPr/>
        </p:nvSpPr>
        <p:spPr>
          <a:xfrm>
            <a:off x="4419600" y="10498577"/>
            <a:ext cx="2438400" cy="1017038"/>
          </a:xfrm>
          <a:prstGeom prst="roundRect">
            <a:avLst>
              <a:gd name="adj" fmla="val 10000"/>
            </a:avLst>
          </a:prstGeom>
          <a:blipFill>
            <a:blip r:embed="rId7"/>
            <a:srcRect/>
            <a:stretch>
              <a:fillRect t="-98000" b="-98000"/>
            </a:stretch>
          </a:blipFill>
          <a:scene3d>
            <a:camera prst="orthographicFront"/>
            <a:lightRig rig="chilly" dir="t"/>
          </a:scene3d>
          <a:sp3d z="12700" extrusionH="12700" prstMaterial="translucentPowder">
            <a:bevelT w="25400" h="6350" prst="softRound"/>
            <a:bevelB w="0" h="0" prst="convex"/>
          </a:sp3d>
        </p:spPr>
        <p:style>
          <a:lnRef idx="0">
            <a:schemeClr val="lt1">
              <a:hueOff val="0"/>
              <a:satOff val="0"/>
              <a:lumOff val="0"/>
              <a:alphaOff val="0"/>
            </a:schemeClr>
          </a:lnRef>
          <a:fillRef idx="1">
            <a:scrgbClr r="0" g="0" b="0"/>
          </a:fillRef>
          <a:effectRef idx="0">
            <a:schemeClr val="accent6">
              <a:tint val="50000"/>
              <a:alpha val="90000"/>
              <a:hueOff val="0"/>
              <a:satOff val="-1731"/>
              <a:lumOff val="14139"/>
              <a:alphaOff val="-40000"/>
            </a:schemeClr>
          </a:effectRef>
          <a:fontRef idx="minor">
            <a:schemeClr val="lt1">
              <a:hueOff val="0"/>
              <a:satOff val="0"/>
              <a:lumOff val="0"/>
              <a:alphaOff val="0"/>
            </a:schemeClr>
          </a:fontRef>
        </p:style>
      </p:sp>
      <p:sp>
        <p:nvSpPr>
          <p:cNvPr id="27677" name="Rectangle 18">
            <a:extLst>
              <a:ext uri="{FF2B5EF4-FFF2-40B4-BE49-F238E27FC236}">
                <a16:creationId xmlns:a16="http://schemas.microsoft.com/office/drawing/2014/main" id="{3B283F7C-4043-4EDD-BA9E-39BC14710B06}"/>
              </a:ext>
            </a:extLst>
          </p:cNvPr>
          <p:cNvSpPr>
            <a:spLocks noChangeArrowheads="1"/>
          </p:cNvSpPr>
          <p:nvPr/>
        </p:nvSpPr>
        <p:spPr bwMode="auto">
          <a:xfrm>
            <a:off x="7315200" y="5638800"/>
            <a:ext cx="1295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200">
                <a:solidFill>
                  <a:srgbClr val="000000"/>
                </a:solidFill>
                <a:latin typeface="Gill Sans" pitchFamily="1" charset="0"/>
                <a:ea typeface="ヒラギノ角ゴ ProN W3" pitchFamily="1" charset="-128"/>
                <a:sym typeface="Gill Sans" pitchFamily="1" charset="0"/>
              </a:defRPr>
            </a:lvl1pPr>
            <a:lvl2pPr marL="742950" indent="-285750">
              <a:defRPr sz="11200">
                <a:solidFill>
                  <a:srgbClr val="000000"/>
                </a:solidFill>
                <a:latin typeface="Gill Sans" pitchFamily="1" charset="0"/>
                <a:ea typeface="ヒラギノ角ゴ ProN W3" pitchFamily="1" charset="-128"/>
                <a:sym typeface="Gill Sans" pitchFamily="1" charset="0"/>
              </a:defRPr>
            </a:lvl2pPr>
            <a:lvl3pPr marL="1143000" indent="-228600">
              <a:defRPr sz="11200">
                <a:solidFill>
                  <a:srgbClr val="000000"/>
                </a:solidFill>
                <a:latin typeface="Gill Sans" pitchFamily="1" charset="0"/>
                <a:ea typeface="ヒラギノ角ゴ ProN W3" pitchFamily="1" charset="-128"/>
                <a:sym typeface="Gill Sans" pitchFamily="1" charset="0"/>
              </a:defRPr>
            </a:lvl3pPr>
            <a:lvl4pPr marL="1600200" indent="-228600">
              <a:defRPr sz="11200">
                <a:solidFill>
                  <a:srgbClr val="000000"/>
                </a:solidFill>
                <a:latin typeface="Gill Sans" pitchFamily="1" charset="0"/>
                <a:ea typeface="ヒラギノ角ゴ ProN W3" pitchFamily="1" charset="-128"/>
                <a:sym typeface="Gill Sans" pitchFamily="1" charset="0"/>
              </a:defRPr>
            </a:lvl4pPr>
            <a:lvl5pPr marL="2057400" indent="-228600">
              <a:defRPr sz="1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9pPr>
          </a:lstStyle>
          <a:p>
            <a:r>
              <a:rPr lang="en-US" altLang="en-US" sz="2800" b="1">
                <a:solidFill>
                  <a:srgbClr val="455560"/>
                </a:solidFill>
              </a:rPr>
              <a:t>Lead</a:t>
            </a:r>
            <a:r>
              <a:rPr lang="en-US" altLang="en-US" sz="2800">
                <a:solidFill>
                  <a:srgbClr val="455560"/>
                </a:solidFill>
              </a:rPr>
              <a:t> </a:t>
            </a:r>
            <a:r>
              <a:rPr lang="en-US" altLang="en-US" sz="2800" b="1">
                <a:solidFill>
                  <a:srgbClr val="455560"/>
                </a:solidFill>
              </a:rPr>
              <a:t>and Support Technology Change Enabling Business Outcomes </a:t>
            </a:r>
          </a:p>
        </p:txBody>
      </p:sp>
      <p:sp>
        <p:nvSpPr>
          <p:cNvPr id="27678" name="Rectangle 19">
            <a:extLst>
              <a:ext uri="{FF2B5EF4-FFF2-40B4-BE49-F238E27FC236}">
                <a16:creationId xmlns:a16="http://schemas.microsoft.com/office/drawing/2014/main" id="{35B7D969-C7B0-4D79-9E16-54ED67051C1F}"/>
              </a:ext>
            </a:extLst>
          </p:cNvPr>
          <p:cNvSpPr>
            <a:spLocks noChangeArrowheads="1"/>
          </p:cNvSpPr>
          <p:nvPr/>
        </p:nvSpPr>
        <p:spPr bwMode="auto">
          <a:xfrm>
            <a:off x="7315200" y="7308850"/>
            <a:ext cx="1097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200">
                <a:solidFill>
                  <a:srgbClr val="000000"/>
                </a:solidFill>
                <a:latin typeface="Gill Sans" pitchFamily="1" charset="0"/>
                <a:ea typeface="ヒラギノ角ゴ ProN W3" pitchFamily="1" charset="-128"/>
                <a:sym typeface="Gill Sans" pitchFamily="1" charset="0"/>
              </a:defRPr>
            </a:lvl1pPr>
            <a:lvl2pPr marL="742950" indent="-285750">
              <a:defRPr sz="11200">
                <a:solidFill>
                  <a:srgbClr val="000000"/>
                </a:solidFill>
                <a:latin typeface="Gill Sans" pitchFamily="1" charset="0"/>
                <a:ea typeface="ヒラギノ角ゴ ProN W3" pitchFamily="1" charset="-128"/>
                <a:sym typeface="Gill Sans" pitchFamily="1" charset="0"/>
              </a:defRPr>
            </a:lvl2pPr>
            <a:lvl3pPr marL="1143000" indent="-228600">
              <a:defRPr sz="11200">
                <a:solidFill>
                  <a:srgbClr val="000000"/>
                </a:solidFill>
                <a:latin typeface="Gill Sans" pitchFamily="1" charset="0"/>
                <a:ea typeface="ヒラギノ角ゴ ProN W3" pitchFamily="1" charset="-128"/>
                <a:sym typeface="Gill Sans" pitchFamily="1" charset="0"/>
              </a:defRPr>
            </a:lvl3pPr>
            <a:lvl4pPr marL="1600200" indent="-228600">
              <a:defRPr sz="11200">
                <a:solidFill>
                  <a:srgbClr val="000000"/>
                </a:solidFill>
                <a:latin typeface="Gill Sans" pitchFamily="1" charset="0"/>
                <a:ea typeface="ヒラギノ角ゴ ProN W3" pitchFamily="1" charset="-128"/>
                <a:sym typeface="Gill Sans" pitchFamily="1" charset="0"/>
              </a:defRPr>
            </a:lvl4pPr>
            <a:lvl5pPr marL="2057400" indent="-228600">
              <a:defRPr sz="1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9pPr>
          </a:lstStyle>
          <a:p>
            <a:r>
              <a:rPr lang="en-US" altLang="en-US" sz="2800" b="1">
                <a:solidFill>
                  <a:srgbClr val="455560"/>
                </a:solidFill>
              </a:rPr>
              <a:t>Roadmaps</a:t>
            </a:r>
            <a:r>
              <a:rPr lang="en-US" altLang="en-US" sz="2800">
                <a:solidFill>
                  <a:srgbClr val="455560"/>
                </a:solidFill>
              </a:rPr>
              <a:t> </a:t>
            </a:r>
            <a:r>
              <a:rPr lang="en-US" altLang="en-US" sz="2800" b="1">
                <a:solidFill>
                  <a:srgbClr val="455560"/>
                </a:solidFill>
              </a:rPr>
              <a:t>are</a:t>
            </a:r>
            <a:r>
              <a:rPr lang="en-US" altLang="en-US" sz="2800">
                <a:solidFill>
                  <a:srgbClr val="455560"/>
                </a:solidFill>
              </a:rPr>
              <a:t> </a:t>
            </a:r>
            <a:r>
              <a:rPr lang="en-US" altLang="en-US" sz="2800" b="1">
                <a:solidFill>
                  <a:srgbClr val="455560"/>
                </a:solidFill>
              </a:rPr>
              <a:t>Incremental, Agile, Evolving</a:t>
            </a:r>
          </a:p>
        </p:txBody>
      </p:sp>
      <p:sp>
        <p:nvSpPr>
          <p:cNvPr id="27679" name="Rectangle 20">
            <a:extLst>
              <a:ext uri="{FF2B5EF4-FFF2-40B4-BE49-F238E27FC236}">
                <a16:creationId xmlns:a16="http://schemas.microsoft.com/office/drawing/2014/main" id="{3D70FCAF-8FDC-469E-81F8-35F94BE70652}"/>
              </a:ext>
            </a:extLst>
          </p:cNvPr>
          <p:cNvSpPr>
            <a:spLocks noChangeArrowheads="1"/>
          </p:cNvSpPr>
          <p:nvPr/>
        </p:nvSpPr>
        <p:spPr bwMode="auto">
          <a:xfrm>
            <a:off x="7315200" y="8991600"/>
            <a:ext cx="1295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200">
                <a:solidFill>
                  <a:srgbClr val="000000"/>
                </a:solidFill>
                <a:latin typeface="Gill Sans" pitchFamily="1" charset="0"/>
                <a:ea typeface="ヒラギノ角ゴ ProN W3" pitchFamily="1" charset="-128"/>
                <a:sym typeface="Gill Sans" pitchFamily="1" charset="0"/>
              </a:defRPr>
            </a:lvl1pPr>
            <a:lvl2pPr marL="742950" indent="-285750">
              <a:defRPr sz="11200">
                <a:solidFill>
                  <a:srgbClr val="000000"/>
                </a:solidFill>
                <a:latin typeface="Gill Sans" pitchFamily="1" charset="0"/>
                <a:ea typeface="ヒラギノ角ゴ ProN W3" pitchFamily="1" charset="-128"/>
                <a:sym typeface="Gill Sans" pitchFamily="1" charset="0"/>
              </a:defRPr>
            </a:lvl2pPr>
            <a:lvl3pPr marL="1143000" indent="-228600">
              <a:defRPr sz="11200">
                <a:solidFill>
                  <a:srgbClr val="000000"/>
                </a:solidFill>
                <a:latin typeface="Gill Sans" pitchFamily="1" charset="0"/>
                <a:ea typeface="ヒラギノ角ゴ ProN W3" pitchFamily="1" charset="-128"/>
                <a:sym typeface="Gill Sans" pitchFamily="1" charset="0"/>
              </a:defRPr>
            </a:lvl3pPr>
            <a:lvl4pPr marL="1600200" indent="-228600">
              <a:defRPr sz="11200">
                <a:solidFill>
                  <a:srgbClr val="000000"/>
                </a:solidFill>
                <a:latin typeface="Gill Sans" pitchFamily="1" charset="0"/>
                <a:ea typeface="ヒラギノ角ゴ ProN W3" pitchFamily="1" charset="-128"/>
                <a:sym typeface="Gill Sans" pitchFamily="1" charset="0"/>
              </a:defRPr>
            </a:lvl4pPr>
            <a:lvl5pPr marL="2057400" indent="-228600">
              <a:defRPr sz="1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9pPr>
          </a:lstStyle>
          <a:p>
            <a:r>
              <a:rPr lang="en-US" altLang="en-US" sz="2800" b="1">
                <a:solidFill>
                  <a:srgbClr val="455560"/>
                </a:solidFill>
              </a:rPr>
              <a:t>Outcome Oriented</a:t>
            </a:r>
          </a:p>
        </p:txBody>
      </p:sp>
      <p:sp>
        <p:nvSpPr>
          <p:cNvPr id="27680" name="Rectangle 21">
            <a:extLst>
              <a:ext uri="{FF2B5EF4-FFF2-40B4-BE49-F238E27FC236}">
                <a16:creationId xmlns:a16="http://schemas.microsoft.com/office/drawing/2014/main" id="{18DA4145-3FA8-4DC7-842C-0AE9E8EB269E}"/>
              </a:ext>
            </a:extLst>
          </p:cNvPr>
          <p:cNvSpPr>
            <a:spLocks noChangeArrowheads="1"/>
          </p:cNvSpPr>
          <p:nvPr/>
        </p:nvSpPr>
        <p:spPr bwMode="auto">
          <a:xfrm>
            <a:off x="7315200" y="10709275"/>
            <a:ext cx="1295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200">
                <a:solidFill>
                  <a:srgbClr val="000000"/>
                </a:solidFill>
                <a:latin typeface="Gill Sans" pitchFamily="1" charset="0"/>
                <a:ea typeface="ヒラギノ角ゴ ProN W3" pitchFamily="1" charset="-128"/>
                <a:sym typeface="Gill Sans" pitchFamily="1" charset="0"/>
              </a:defRPr>
            </a:lvl1pPr>
            <a:lvl2pPr marL="742950" indent="-285750">
              <a:defRPr sz="11200">
                <a:solidFill>
                  <a:srgbClr val="000000"/>
                </a:solidFill>
                <a:latin typeface="Gill Sans" pitchFamily="1" charset="0"/>
                <a:ea typeface="ヒラギノ角ゴ ProN W3" pitchFamily="1" charset="-128"/>
                <a:sym typeface="Gill Sans" pitchFamily="1" charset="0"/>
              </a:defRPr>
            </a:lvl2pPr>
            <a:lvl3pPr marL="1143000" indent="-228600">
              <a:defRPr sz="11200">
                <a:solidFill>
                  <a:srgbClr val="000000"/>
                </a:solidFill>
                <a:latin typeface="Gill Sans" pitchFamily="1" charset="0"/>
                <a:ea typeface="ヒラギノ角ゴ ProN W3" pitchFamily="1" charset="-128"/>
                <a:sym typeface="Gill Sans" pitchFamily="1" charset="0"/>
              </a:defRPr>
            </a:lvl3pPr>
            <a:lvl4pPr marL="1600200" indent="-228600">
              <a:defRPr sz="11200">
                <a:solidFill>
                  <a:srgbClr val="000000"/>
                </a:solidFill>
                <a:latin typeface="Gill Sans" pitchFamily="1" charset="0"/>
                <a:ea typeface="ヒラギノ角ゴ ProN W3" pitchFamily="1" charset="-128"/>
                <a:sym typeface="Gill Sans" pitchFamily="1" charset="0"/>
              </a:defRPr>
            </a:lvl4pPr>
            <a:lvl5pPr marL="2057400" indent="-228600">
              <a:defRPr sz="1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9pPr>
          </a:lstStyle>
          <a:p>
            <a:r>
              <a:rPr lang="en-US" altLang="en-US" sz="2800" b="1">
                <a:solidFill>
                  <a:srgbClr val="455560"/>
                </a:solidFill>
              </a:rPr>
              <a:t>Enterprise</a:t>
            </a:r>
            <a:r>
              <a:rPr lang="en-US" altLang="en-US" sz="2800">
                <a:solidFill>
                  <a:srgbClr val="455560"/>
                </a:solidFill>
              </a:rPr>
              <a:t> </a:t>
            </a:r>
            <a:r>
              <a:rPr lang="en-US" altLang="en-US" sz="2800" b="1">
                <a:solidFill>
                  <a:srgbClr val="455560"/>
                </a:solidFill>
              </a:rPr>
              <a:t>Scope: Technology, Business, People, Process, Information</a:t>
            </a:r>
          </a:p>
        </p:txBody>
      </p:sp>
      <p:sp>
        <p:nvSpPr>
          <p:cNvPr id="21" name="TextBox 20">
            <a:extLst>
              <a:ext uri="{FF2B5EF4-FFF2-40B4-BE49-F238E27FC236}">
                <a16:creationId xmlns:a16="http://schemas.microsoft.com/office/drawing/2014/main" id="{90428A97-CEF3-4F1E-BCAE-21C305EEA70F}"/>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FF52-18B9-48FB-A0D5-E385E61BD4EB}"/>
              </a:ext>
            </a:extLst>
          </p:cNvPr>
          <p:cNvSpPr>
            <a:spLocks noGrp="1"/>
          </p:cNvSpPr>
          <p:nvPr>
            <p:ph type="title"/>
          </p:nvPr>
        </p:nvSpPr>
        <p:spPr/>
        <p:txBody>
          <a:bodyPr/>
          <a:lstStyle/>
          <a:p>
            <a:r>
              <a:rPr lang="en-US" dirty="0"/>
              <a:t>Build your Influence Muscles</a:t>
            </a:r>
          </a:p>
        </p:txBody>
      </p:sp>
      <p:sp>
        <p:nvSpPr>
          <p:cNvPr id="3" name="Content Placeholder 2">
            <a:extLst>
              <a:ext uri="{FF2B5EF4-FFF2-40B4-BE49-F238E27FC236}">
                <a16:creationId xmlns:a16="http://schemas.microsoft.com/office/drawing/2014/main" id="{1B3DA14D-AF9A-4DB2-8C49-4CA22F4BFE59}"/>
              </a:ext>
            </a:extLst>
          </p:cNvPr>
          <p:cNvSpPr>
            <a:spLocks noGrp="1"/>
          </p:cNvSpPr>
          <p:nvPr>
            <p:ph idx="1"/>
          </p:nvPr>
        </p:nvSpPr>
        <p:spPr/>
        <p:txBody>
          <a:bodyPr/>
          <a:lstStyle/>
          <a:p>
            <a:endParaRPr lang="en-US" dirty="0"/>
          </a:p>
        </p:txBody>
      </p:sp>
      <p:graphicFrame>
        <p:nvGraphicFramePr>
          <p:cNvPr id="7" name="Diagram 6">
            <a:extLst>
              <a:ext uri="{FF2B5EF4-FFF2-40B4-BE49-F238E27FC236}">
                <a16:creationId xmlns:a16="http://schemas.microsoft.com/office/drawing/2014/main" id="{7C730F8A-9BCE-4C17-98BC-405038ADB9A2}"/>
              </a:ext>
            </a:extLst>
          </p:cNvPr>
          <p:cNvGraphicFramePr/>
          <p:nvPr>
            <p:extLst>
              <p:ext uri="{D42A27DB-BD31-4B8C-83A1-F6EECF244321}">
                <p14:modId xmlns:p14="http://schemas.microsoft.com/office/powerpoint/2010/main" val="2126120604"/>
              </p:ext>
            </p:extLst>
          </p:nvPr>
        </p:nvGraphicFramePr>
        <p:xfrm>
          <a:off x="2514600" y="2133600"/>
          <a:ext cx="18821400" cy="1013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16A84B6-76F4-48BA-B251-6ABCDF54E30C}"/>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extLst>
      <p:ext uri="{BB962C8B-B14F-4D97-AF65-F5344CB8AC3E}">
        <p14:creationId xmlns:p14="http://schemas.microsoft.com/office/powerpoint/2010/main" val="23935844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1C46AEA-EF7E-4E4C-8718-11E3FC2CA7FA}"/>
              </a:ext>
            </a:extLst>
          </p:cNvPr>
          <p:cNvSpPr>
            <a:spLocks noGrp="1" noChangeArrowheads="1"/>
          </p:cNvSpPr>
          <p:nvPr>
            <p:ph type="title"/>
          </p:nvPr>
        </p:nvSpPr>
        <p:spPr/>
        <p:txBody>
          <a:bodyPr/>
          <a:lstStyle/>
          <a:p>
            <a:r>
              <a:rPr lang="en-US" altLang="en-US"/>
              <a:t>Gaining Influence Starts with Ownership</a:t>
            </a:r>
          </a:p>
        </p:txBody>
      </p:sp>
      <p:sp>
        <p:nvSpPr>
          <p:cNvPr id="4" name="Content Placeholder 2">
            <a:extLst>
              <a:ext uri="{FF2B5EF4-FFF2-40B4-BE49-F238E27FC236}">
                <a16:creationId xmlns:a16="http://schemas.microsoft.com/office/drawing/2014/main" id="{1A02288B-2031-441A-952E-C2C4BB0ACEB4}"/>
              </a:ext>
            </a:extLst>
          </p:cNvPr>
          <p:cNvSpPr txBox="1">
            <a:spLocks noChangeArrowheads="1"/>
          </p:cNvSpPr>
          <p:nvPr/>
        </p:nvSpPr>
        <p:spPr bwMode="auto">
          <a:xfrm>
            <a:off x="914400" y="2362200"/>
            <a:ext cx="70866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Main Goal: </a:t>
            </a:r>
          </a:p>
          <a:p>
            <a:pPr marL="0" indent="0">
              <a:buFont typeface="Wingdings" panose="05000000000000000000" pitchFamily="2" charset="2"/>
              <a:buNone/>
              <a:defRPr/>
            </a:pPr>
            <a:r>
              <a:rPr lang="en-US" altLang="en-US" kern="0" dirty="0"/>
              <a:t>Technology enables the business.</a:t>
            </a:r>
          </a:p>
          <a:p>
            <a:pPr marL="0" indent="0">
              <a:buFont typeface="Wingdings" panose="05000000000000000000" pitchFamily="2" charset="2"/>
              <a:buNone/>
              <a:defRPr/>
            </a:pPr>
            <a:endParaRPr lang="en-US" altLang="en-US" kern="0" dirty="0"/>
          </a:p>
          <a:p>
            <a:pPr>
              <a:defRPr/>
            </a:pPr>
            <a:endParaRPr lang="en-US" altLang="en-US" kern="0" dirty="0"/>
          </a:p>
        </p:txBody>
      </p:sp>
      <p:sp>
        <p:nvSpPr>
          <p:cNvPr id="7" name="Title 1">
            <a:extLst>
              <a:ext uri="{FF2B5EF4-FFF2-40B4-BE49-F238E27FC236}">
                <a16:creationId xmlns:a16="http://schemas.microsoft.com/office/drawing/2014/main" id="{463DF7A0-6484-486E-BD0B-53C78FE7FEBA}"/>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Renew</a:t>
            </a:r>
          </a:p>
        </p:txBody>
      </p:sp>
      <p:sp>
        <p:nvSpPr>
          <p:cNvPr id="10" name="Content Placeholder 2">
            <a:extLst>
              <a:ext uri="{FF2B5EF4-FFF2-40B4-BE49-F238E27FC236}">
                <a16:creationId xmlns:a16="http://schemas.microsoft.com/office/drawing/2014/main" id="{F00948E5-84DC-4925-A614-1B9D8468D6D7}"/>
              </a:ext>
            </a:extLst>
          </p:cNvPr>
          <p:cNvSpPr txBox="1">
            <a:spLocks noChangeArrowheads="1"/>
          </p:cNvSpPr>
          <p:nvPr/>
        </p:nvSpPr>
        <p:spPr bwMode="auto">
          <a:xfrm>
            <a:off x="8658225" y="2133600"/>
            <a:ext cx="14887575"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Stakeholder Alignments:</a:t>
            </a:r>
          </a:p>
          <a:p>
            <a:pPr marL="0" indent="0">
              <a:buFont typeface="Wingdings" panose="05000000000000000000" pitchFamily="2" charset="2"/>
              <a:buNone/>
              <a:defRPr/>
            </a:pPr>
            <a:r>
              <a:rPr lang="en-US" altLang="en-US" kern="0" dirty="0"/>
              <a:t>Project Managers:  The projects are aligned and sized to meet objectives.</a:t>
            </a:r>
          </a:p>
          <a:p>
            <a:pPr marL="0" indent="0">
              <a:buFont typeface="Wingdings" panose="05000000000000000000" pitchFamily="2" charset="2"/>
              <a:buNone/>
              <a:defRPr/>
            </a:pPr>
            <a:endParaRPr lang="en-US" altLang="en-US" kern="0" dirty="0"/>
          </a:p>
          <a:p>
            <a:pPr>
              <a:defRPr/>
            </a:pPr>
            <a:endParaRPr lang="en-US" altLang="en-US" kern="0" dirty="0"/>
          </a:p>
          <a:p>
            <a:pPr>
              <a:defRPr/>
            </a:pPr>
            <a:endParaRPr lang="en-US" altLang="en-US" kern="0" dirty="0"/>
          </a:p>
          <a:p>
            <a:pPr>
              <a:defRPr/>
            </a:pPr>
            <a:endParaRPr lang="en-US" altLang="en-US" kern="0" dirty="0"/>
          </a:p>
        </p:txBody>
      </p:sp>
      <p:pic>
        <p:nvPicPr>
          <p:cNvPr id="28678" name="Picture 7">
            <a:extLst>
              <a:ext uri="{FF2B5EF4-FFF2-40B4-BE49-F238E27FC236}">
                <a16:creationId xmlns:a16="http://schemas.microsoft.com/office/drawing/2014/main" id="{2CC8D1ED-48AA-4AE8-ABD2-EE883171F9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905750"/>
            <a:ext cx="2819400" cy="2124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180B7A-D6F4-4798-996E-500579C30CF2}"/>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E2F1DCC-5572-4526-862D-1E18CF50EA98}"/>
              </a:ext>
            </a:extLst>
          </p:cNvPr>
          <p:cNvSpPr>
            <a:spLocks noGrp="1" noChangeArrowheads="1"/>
          </p:cNvSpPr>
          <p:nvPr>
            <p:ph type="title"/>
          </p:nvPr>
        </p:nvSpPr>
        <p:spPr/>
        <p:txBody>
          <a:bodyPr/>
          <a:lstStyle/>
          <a:p>
            <a:r>
              <a:rPr lang="en-US" altLang="en-US" sz="6000"/>
              <a:t>Gaining Influence Starts with Ownership: contact list updated</a:t>
            </a:r>
          </a:p>
        </p:txBody>
      </p:sp>
      <p:pic>
        <p:nvPicPr>
          <p:cNvPr id="29699" name="Content Placeholder 3">
            <a:extLst>
              <a:ext uri="{FF2B5EF4-FFF2-40B4-BE49-F238E27FC236}">
                <a16:creationId xmlns:a16="http://schemas.microsoft.com/office/drawing/2014/main" id="{BEE829C1-EE1D-474F-916D-6641FA1703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882900"/>
            <a:ext cx="22631400" cy="8712200"/>
          </a:xfrm>
        </p:spPr>
      </p:pic>
      <p:sp>
        <p:nvSpPr>
          <p:cNvPr id="4" name="TextBox 3">
            <a:extLst>
              <a:ext uri="{FF2B5EF4-FFF2-40B4-BE49-F238E27FC236}">
                <a16:creationId xmlns:a16="http://schemas.microsoft.com/office/drawing/2014/main" id="{C05082CD-7B24-4249-9FD6-729C5FD57F70}"/>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8626B04-9C34-435B-8A34-833C9A841D5C}"/>
              </a:ext>
            </a:extLst>
          </p:cNvPr>
          <p:cNvSpPr>
            <a:spLocks noGrp="1" noChangeArrowheads="1"/>
          </p:cNvSpPr>
          <p:nvPr>
            <p:ph type="title"/>
          </p:nvPr>
        </p:nvSpPr>
        <p:spPr/>
        <p:txBody>
          <a:bodyPr/>
          <a:lstStyle/>
          <a:p>
            <a:r>
              <a:rPr lang="en-US" altLang="en-US"/>
              <a:t>Gaining Influence Starts with Ownership</a:t>
            </a:r>
          </a:p>
        </p:txBody>
      </p:sp>
      <p:sp>
        <p:nvSpPr>
          <p:cNvPr id="8" name="Title 1">
            <a:extLst>
              <a:ext uri="{FF2B5EF4-FFF2-40B4-BE49-F238E27FC236}">
                <a16:creationId xmlns:a16="http://schemas.microsoft.com/office/drawing/2014/main" id="{8C03D6F1-36A1-4A93-BA7E-6BB75B9D7F22}"/>
              </a:ext>
            </a:extLst>
          </p:cNvPr>
          <p:cNvSpPr txBox="1">
            <a:spLocks noChangeArrowheads="1"/>
          </p:cNvSpPr>
          <p:nvPr/>
        </p:nvSpPr>
        <p:spPr bwMode="auto">
          <a:xfrm>
            <a:off x="8382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Integrate</a:t>
            </a:r>
          </a:p>
        </p:txBody>
      </p:sp>
      <p:pic>
        <p:nvPicPr>
          <p:cNvPr id="9" name="Content Placeholder 34">
            <a:extLst>
              <a:ext uri="{FF2B5EF4-FFF2-40B4-BE49-F238E27FC236}">
                <a16:creationId xmlns:a16="http://schemas.microsoft.com/office/drawing/2014/main" id="{484269C2-F272-4BCC-9C10-1C9E69E8AB25}"/>
              </a:ext>
            </a:extLst>
          </p:cNvPr>
          <p:cNvPicPr>
            <a:picLocks noChangeAspect="1"/>
          </p:cNvPicPr>
          <p:nvPr/>
        </p:nvPicPr>
        <p:blipFill>
          <a:blip r:embed="rId2"/>
          <a:stretch>
            <a:fillRect/>
          </a:stretch>
        </p:blipFill>
        <p:spPr bwMode="auto">
          <a:xfrm>
            <a:off x="962025" y="8026400"/>
            <a:ext cx="2847975" cy="1941513"/>
          </a:xfrm>
          <a:prstGeom prst="rect">
            <a:avLst/>
          </a:prstGeom>
          <a:noFill/>
          <a:ln>
            <a:solidFill>
              <a:schemeClr val="accent3"/>
            </a:solidFill>
          </a:ln>
        </p:spPr>
      </p:pic>
      <p:sp>
        <p:nvSpPr>
          <p:cNvPr id="11" name="Content Placeholder 2">
            <a:extLst>
              <a:ext uri="{FF2B5EF4-FFF2-40B4-BE49-F238E27FC236}">
                <a16:creationId xmlns:a16="http://schemas.microsoft.com/office/drawing/2014/main" id="{D6C30F31-FF0C-417F-AC06-CD5F8B6AF796}"/>
              </a:ext>
            </a:extLst>
          </p:cNvPr>
          <p:cNvSpPr txBox="1">
            <a:spLocks noChangeArrowheads="1"/>
          </p:cNvSpPr>
          <p:nvPr/>
        </p:nvSpPr>
        <p:spPr bwMode="auto">
          <a:xfrm>
            <a:off x="914400" y="2362200"/>
            <a:ext cx="72390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Main Goal: </a:t>
            </a:r>
          </a:p>
          <a:p>
            <a:pPr marL="0" indent="0">
              <a:buFont typeface="Wingdings" panose="05000000000000000000" pitchFamily="2" charset="2"/>
              <a:buNone/>
              <a:defRPr/>
            </a:pPr>
            <a:r>
              <a:rPr lang="en-US" altLang="en-US" kern="0" dirty="0"/>
              <a:t>Integration effort, not development effort.</a:t>
            </a:r>
          </a:p>
          <a:p>
            <a:pPr marL="0" indent="0">
              <a:buFont typeface="Wingdings" panose="05000000000000000000" pitchFamily="2" charset="2"/>
              <a:buNone/>
              <a:defRPr/>
            </a:pPr>
            <a:endParaRPr lang="en-US" altLang="en-US" kern="0" dirty="0"/>
          </a:p>
          <a:p>
            <a:pPr>
              <a:defRPr/>
            </a:pPr>
            <a:endParaRPr lang="en-US" altLang="en-US" kern="0" dirty="0"/>
          </a:p>
        </p:txBody>
      </p:sp>
      <p:sp>
        <p:nvSpPr>
          <p:cNvPr id="12" name="Content Placeholder 2">
            <a:extLst>
              <a:ext uri="{FF2B5EF4-FFF2-40B4-BE49-F238E27FC236}">
                <a16:creationId xmlns:a16="http://schemas.microsoft.com/office/drawing/2014/main" id="{46272EEC-E5B6-49B8-BAF7-E332C5761D4B}"/>
              </a:ext>
            </a:extLst>
          </p:cNvPr>
          <p:cNvSpPr txBox="1">
            <a:spLocks noChangeArrowheads="1"/>
          </p:cNvSpPr>
          <p:nvPr/>
        </p:nvSpPr>
        <p:spPr bwMode="auto">
          <a:xfrm>
            <a:off x="8686800" y="2133600"/>
            <a:ext cx="144780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Stakeholder Alignments:</a:t>
            </a:r>
          </a:p>
          <a:p>
            <a:pPr marL="0" indent="0">
              <a:buFont typeface="Wingdings" panose="05000000000000000000" pitchFamily="2" charset="2"/>
              <a:buNone/>
              <a:defRPr/>
            </a:pPr>
            <a:r>
              <a:rPr lang="en-US" altLang="en-US" kern="0" dirty="0"/>
              <a:t>The platform supports key business system and external interfaces.</a:t>
            </a:r>
          </a:p>
          <a:p>
            <a:pPr>
              <a:defRPr/>
            </a:pPr>
            <a:endParaRPr lang="en-US" altLang="en-US" kern="0" dirty="0"/>
          </a:p>
          <a:p>
            <a:pPr>
              <a:defRPr/>
            </a:pPr>
            <a:endParaRPr lang="en-US" altLang="en-US" kern="0" dirty="0"/>
          </a:p>
          <a:p>
            <a:pPr>
              <a:defRPr/>
            </a:pPr>
            <a:endParaRPr lang="en-US" altLang="en-US" kern="0" dirty="0"/>
          </a:p>
        </p:txBody>
      </p:sp>
      <p:sp>
        <p:nvSpPr>
          <p:cNvPr id="7" name="TextBox 6">
            <a:extLst>
              <a:ext uri="{FF2B5EF4-FFF2-40B4-BE49-F238E27FC236}">
                <a16:creationId xmlns:a16="http://schemas.microsoft.com/office/drawing/2014/main" id="{9E6CA58A-CF72-444A-8EFA-D833C2C3D759}"/>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FF52-18B9-48FB-A0D5-E385E61BD4EB}"/>
              </a:ext>
            </a:extLst>
          </p:cNvPr>
          <p:cNvSpPr>
            <a:spLocks noGrp="1"/>
          </p:cNvSpPr>
          <p:nvPr>
            <p:ph type="title"/>
          </p:nvPr>
        </p:nvSpPr>
        <p:spPr/>
        <p:txBody>
          <a:bodyPr/>
          <a:lstStyle/>
          <a:p>
            <a:r>
              <a:rPr lang="en-US" dirty="0"/>
              <a:t>Build your Influence Muscles</a:t>
            </a:r>
          </a:p>
        </p:txBody>
      </p:sp>
      <p:graphicFrame>
        <p:nvGraphicFramePr>
          <p:cNvPr id="7" name="Diagram 6">
            <a:extLst>
              <a:ext uri="{FF2B5EF4-FFF2-40B4-BE49-F238E27FC236}">
                <a16:creationId xmlns:a16="http://schemas.microsoft.com/office/drawing/2014/main" id="{7C730F8A-9BCE-4C17-98BC-405038ADB9A2}"/>
              </a:ext>
            </a:extLst>
          </p:cNvPr>
          <p:cNvGraphicFramePr/>
          <p:nvPr>
            <p:extLst>
              <p:ext uri="{D42A27DB-BD31-4B8C-83A1-F6EECF244321}">
                <p14:modId xmlns:p14="http://schemas.microsoft.com/office/powerpoint/2010/main" val="1960125832"/>
              </p:ext>
            </p:extLst>
          </p:nvPr>
        </p:nvGraphicFramePr>
        <p:xfrm>
          <a:off x="2514600" y="2133600"/>
          <a:ext cx="18821400" cy="1013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16A84B6-76F4-48BA-B251-6ABCDF54E30C}"/>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extLst>
      <p:ext uri="{BB962C8B-B14F-4D97-AF65-F5344CB8AC3E}">
        <p14:creationId xmlns:p14="http://schemas.microsoft.com/office/powerpoint/2010/main" val="388579051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8CFEB03-6596-4E6E-B040-AC7CBA9884C4}"/>
              </a:ext>
            </a:extLst>
          </p:cNvPr>
          <p:cNvSpPr>
            <a:spLocks noGrp="1" noChangeArrowheads="1"/>
          </p:cNvSpPr>
          <p:nvPr>
            <p:ph type="title"/>
          </p:nvPr>
        </p:nvSpPr>
        <p:spPr/>
        <p:txBody>
          <a:bodyPr/>
          <a:lstStyle/>
          <a:p>
            <a:r>
              <a:rPr lang="en-US" altLang="en-US"/>
              <a:t>Energizing the Team – Team “Business Rhythm”</a:t>
            </a:r>
          </a:p>
        </p:txBody>
      </p:sp>
      <p:sp>
        <p:nvSpPr>
          <p:cNvPr id="8" name="Title 1">
            <a:extLst>
              <a:ext uri="{FF2B5EF4-FFF2-40B4-BE49-F238E27FC236}">
                <a16:creationId xmlns:a16="http://schemas.microsoft.com/office/drawing/2014/main" id="{B5D21D87-240E-4534-B2BB-8B93A2487F1A}"/>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Renew</a:t>
            </a:r>
          </a:p>
        </p:txBody>
      </p:sp>
      <p:sp>
        <p:nvSpPr>
          <p:cNvPr id="11" name="Title 1">
            <a:extLst>
              <a:ext uri="{FF2B5EF4-FFF2-40B4-BE49-F238E27FC236}">
                <a16:creationId xmlns:a16="http://schemas.microsoft.com/office/drawing/2014/main" id="{B1DAE576-53E0-45F0-AFDF-0F2716D3A054}"/>
              </a:ext>
            </a:extLst>
          </p:cNvPr>
          <p:cNvSpPr txBox="1">
            <a:spLocks noChangeArrowheads="1"/>
          </p:cNvSpPr>
          <p:nvPr/>
        </p:nvSpPr>
        <p:spPr bwMode="auto">
          <a:xfrm>
            <a:off x="11201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Integrate</a:t>
            </a:r>
          </a:p>
        </p:txBody>
      </p:sp>
      <p:pic>
        <p:nvPicPr>
          <p:cNvPr id="12" name="Content Placeholder 34">
            <a:extLst>
              <a:ext uri="{FF2B5EF4-FFF2-40B4-BE49-F238E27FC236}">
                <a16:creationId xmlns:a16="http://schemas.microsoft.com/office/drawing/2014/main" id="{E6A6E348-21A2-4EDA-9F8A-984C71B0F2D8}"/>
              </a:ext>
            </a:extLst>
          </p:cNvPr>
          <p:cNvPicPr>
            <a:picLocks noChangeAspect="1"/>
          </p:cNvPicPr>
          <p:nvPr/>
        </p:nvPicPr>
        <p:blipFill>
          <a:blip r:embed="rId2"/>
          <a:stretch>
            <a:fillRect/>
          </a:stretch>
        </p:blipFill>
        <p:spPr bwMode="auto">
          <a:xfrm>
            <a:off x="11325225" y="8026400"/>
            <a:ext cx="2847975" cy="1941513"/>
          </a:xfrm>
          <a:prstGeom prst="rect">
            <a:avLst/>
          </a:prstGeom>
          <a:noFill/>
          <a:ln>
            <a:solidFill>
              <a:schemeClr val="accent3"/>
            </a:solidFill>
          </a:ln>
        </p:spPr>
      </p:pic>
      <p:sp>
        <p:nvSpPr>
          <p:cNvPr id="15" name="Content Placeholder 2">
            <a:extLst>
              <a:ext uri="{FF2B5EF4-FFF2-40B4-BE49-F238E27FC236}">
                <a16:creationId xmlns:a16="http://schemas.microsoft.com/office/drawing/2014/main" id="{0B223533-BC62-48A8-B58B-C959B82BBE1D}"/>
              </a:ext>
            </a:extLst>
          </p:cNvPr>
          <p:cNvSpPr txBox="1">
            <a:spLocks noChangeArrowheads="1"/>
          </p:cNvSpPr>
          <p:nvPr/>
        </p:nvSpPr>
        <p:spPr bwMode="auto">
          <a:xfrm>
            <a:off x="914400" y="2362200"/>
            <a:ext cx="104394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EA Team Meeting . . Weekly</a:t>
            </a:r>
          </a:p>
          <a:p>
            <a:pPr marL="0" indent="0">
              <a:buFont typeface="Wingdings" panose="05000000000000000000" pitchFamily="2" charset="2"/>
              <a:buNone/>
              <a:defRPr/>
            </a:pPr>
            <a:r>
              <a:rPr lang="en-US" altLang="en-US" kern="0" dirty="0"/>
              <a:t>Scrum Masters . . . Weekly</a:t>
            </a:r>
          </a:p>
          <a:p>
            <a:pPr marL="0" indent="0">
              <a:buFont typeface="Wingdings" panose="05000000000000000000" pitchFamily="2" charset="2"/>
              <a:buNone/>
              <a:defRPr/>
            </a:pPr>
            <a:r>
              <a:rPr lang="en-US" altLang="en-US" kern="0" dirty="0"/>
              <a:t>Innovation Meetings . . . Occasionally</a:t>
            </a:r>
          </a:p>
          <a:p>
            <a:pPr marL="0" indent="0">
              <a:buFont typeface="Wingdings" panose="05000000000000000000" pitchFamily="2" charset="2"/>
              <a:buNone/>
              <a:defRPr/>
            </a:pPr>
            <a:endParaRPr lang="en-US" altLang="en-US" kern="0" dirty="0"/>
          </a:p>
          <a:p>
            <a:pPr>
              <a:defRPr/>
            </a:pPr>
            <a:endParaRPr lang="en-US" altLang="en-US" kern="0" dirty="0"/>
          </a:p>
        </p:txBody>
      </p:sp>
      <p:sp>
        <p:nvSpPr>
          <p:cNvPr id="17" name="Content Placeholder 2">
            <a:extLst>
              <a:ext uri="{FF2B5EF4-FFF2-40B4-BE49-F238E27FC236}">
                <a16:creationId xmlns:a16="http://schemas.microsoft.com/office/drawing/2014/main" id="{4F3AB2C7-4DE9-4E78-A58E-B1D656B4DE27}"/>
              </a:ext>
            </a:extLst>
          </p:cNvPr>
          <p:cNvSpPr txBox="1">
            <a:spLocks noChangeArrowheads="1"/>
          </p:cNvSpPr>
          <p:nvPr/>
        </p:nvSpPr>
        <p:spPr bwMode="auto">
          <a:xfrm>
            <a:off x="11382375" y="2362200"/>
            <a:ext cx="106680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Working Group . . Weekly</a:t>
            </a:r>
          </a:p>
          <a:p>
            <a:pPr marL="0" indent="0">
              <a:buFont typeface="Wingdings" panose="05000000000000000000" pitchFamily="2" charset="2"/>
              <a:buNone/>
              <a:defRPr/>
            </a:pPr>
            <a:r>
              <a:rPr lang="en-US" altLang="en-US" kern="0" dirty="0"/>
              <a:t>Team Tag Up. . . Weekly</a:t>
            </a:r>
          </a:p>
          <a:p>
            <a:pPr>
              <a:defRPr/>
            </a:pPr>
            <a:endParaRPr lang="en-US" altLang="en-US" kern="0" dirty="0"/>
          </a:p>
        </p:txBody>
      </p:sp>
      <p:pic>
        <p:nvPicPr>
          <p:cNvPr id="31752" name="Picture 8">
            <a:extLst>
              <a:ext uri="{FF2B5EF4-FFF2-40B4-BE49-F238E27FC236}">
                <a16:creationId xmlns:a16="http://schemas.microsoft.com/office/drawing/2014/main" id="{7E504EC1-13FC-417F-B0D0-485D305F92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905750"/>
            <a:ext cx="2819400" cy="2124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B56BD59-C4CE-40BC-95D9-EE16DAE7CB24}"/>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936C1BD-913A-441C-9035-CE5A78714482}"/>
              </a:ext>
            </a:extLst>
          </p:cNvPr>
          <p:cNvSpPr>
            <a:spLocks noGrp="1" noChangeArrowheads="1"/>
          </p:cNvSpPr>
          <p:nvPr>
            <p:ph type="title"/>
          </p:nvPr>
        </p:nvSpPr>
        <p:spPr/>
        <p:txBody>
          <a:bodyPr/>
          <a:lstStyle/>
          <a:p>
            <a:r>
              <a:rPr lang="en-US" altLang="en-US"/>
              <a:t>Energizing the Team – Innovation Meetings </a:t>
            </a:r>
          </a:p>
        </p:txBody>
      </p:sp>
      <p:sp>
        <p:nvSpPr>
          <p:cNvPr id="8" name="Title 1">
            <a:extLst>
              <a:ext uri="{FF2B5EF4-FFF2-40B4-BE49-F238E27FC236}">
                <a16:creationId xmlns:a16="http://schemas.microsoft.com/office/drawing/2014/main" id="{8245AAA8-F20B-45A5-94A3-9818C5913076}"/>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Renew</a:t>
            </a:r>
          </a:p>
        </p:txBody>
      </p:sp>
      <p:sp>
        <p:nvSpPr>
          <p:cNvPr id="15" name="Content Placeholder 2">
            <a:extLst>
              <a:ext uri="{FF2B5EF4-FFF2-40B4-BE49-F238E27FC236}">
                <a16:creationId xmlns:a16="http://schemas.microsoft.com/office/drawing/2014/main" id="{A4F5E798-E1F4-4D37-BD0C-0671685B8FB8}"/>
              </a:ext>
            </a:extLst>
          </p:cNvPr>
          <p:cNvSpPr txBox="1">
            <a:spLocks noChangeArrowheads="1"/>
          </p:cNvSpPr>
          <p:nvPr/>
        </p:nvSpPr>
        <p:spPr bwMode="auto">
          <a:xfrm>
            <a:off x="914400" y="2362200"/>
            <a:ext cx="104394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Challenge: </a:t>
            </a:r>
          </a:p>
          <a:p>
            <a:pPr marL="0" indent="0">
              <a:buFont typeface="Wingdings" panose="05000000000000000000" pitchFamily="2" charset="2"/>
              <a:buNone/>
              <a:defRPr/>
            </a:pPr>
            <a:r>
              <a:rPr lang="en-US" altLang="en-US" kern="0" dirty="0"/>
              <a:t>	Estimate</a:t>
            </a:r>
          </a:p>
          <a:p>
            <a:pPr marL="0" indent="0">
              <a:buFont typeface="Wingdings" panose="05000000000000000000" pitchFamily="2" charset="2"/>
              <a:buNone/>
              <a:defRPr/>
            </a:pPr>
            <a:endParaRPr lang="en-US" altLang="en-US" kern="0" dirty="0"/>
          </a:p>
          <a:p>
            <a:pPr marL="0" indent="0">
              <a:buFont typeface="Wingdings" panose="05000000000000000000" pitchFamily="2" charset="2"/>
              <a:buNone/>
              <a:defRPr/>
            </a:pPr>
            <a:r>
              <a:rPr lang="en-US" altLang="en-US" kern="0" dirty="0"/>
              <a:t>“Too hard to estimate”</a:t>
            </a:r>
          </a:p>
          <a:p>
            <a:pPr marL="0" indent="0">
              <a:buFont typeface="Wingdings" panose="05000000000000000000" pitchFamily="2" charset="2"/>
              <a:buNone/>
              <a:defRPr/>
            </a:pPr>
            <a:r>
              <a:rPr lang="en-US" altLang="en-US" kern="0" dirty="0"/>
              <a:t>“Not enough time”</a:t>
            </a:r>
          </a:p>
          <a:p>
            <a:pPr marL="0" indent="0">
              <a:buFont typeface="Wingdings" panose="05000000000000000000" pitchFamily="2" charset="2"/>
              <a:buNone/>
              <a:defRPr/>
            </a:pPr>
            <a:r>
              <a:rPr lang="en-US" altLang="en-US" kern="0" dirty="0"/>
              <a:t>“Just not good at it”</a:t>
            </a:r>
          </a:p>
          <a:p>
            <a:pPr marL="0" indent="0">
              <a:buFont typeface="Wingdings" panose="05000000000000000000" pitchFamily="2" charset="2"/>
              <a:buNone/>
              <a:defRPr/>
            </a:pPr>
            <a:endParaRPr lang="en-US" altLang="en-US" kern="0" dirty="0"/>
          </a:p>
          <a:p>
            <a:pPr lvl="3">
              <a:defRPr/>
            </a:pPr>
            <a:endParaRPr lang="en-US" altLang="en-US" kern="0" dirty="0"/>
          </a:p>
        </p:txBody>
      </p:sp>
      <p:sp>
        <p:nvSpPr>
          <p:cNvPr id="17" name="Content Placeholder 2">
            <a:extLst>
              <a:ext uri="{FF2B5EF4-FFF2-40B4-BE49-F238E27FC236}">
                <a16:creationId xmlns:a16="http://schemas.microsoft.com/office/drawing/2014/main" id="{2E950569-D3AB-41D6-B00D-E5E6F7575276}"/>
              </a:ext>
            </a:extLst>
          </p:cNvPr>
          <p:cNvSpPr txBox="1">
            <a:spLocks noChangeArrowheads="1"/>
          </p:cNvSpPr>
          <p:nvPr/>
        </p:nvSpPr>
        <p:spPr bwMode="auto">
          <a:xfrm>
            <a:off x="11382375" y="2362200"/>
            <a:ext cx="106680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Estimation Exercise – works due to trust</a:t>
            </a:r>
          </a:p>
          <a:p>
            <a:pPr marL="0" indent="0">
              <a:buFont typeface="Wingdings" panose="05000000000000000000" pitchFamily="2" charset="2"/>
              <a:buNone/>
              <a:defRPr/>
            </a:pPr>
            <a:endParaRPr lang="en-US" altLang="en-US" kern="0" dirty="0"/>
          </a:p>
          <a:p>
            <a:pPr marL="0" indent="0">
              <a:buFont typeface="Wingdings" panose="05000000000000000000" pitchFamily="2" charset="2"/>
              <a:buNone/>
              <a:defRPr/>
            </a:pPr>
            <a:r>
              <a:rPr lang="en-US" altLang="en-US" kern="0" dirty="0"/>
              <a:t>Adding “T Shirt Estimation” to our process . . .  . . Without fully including the implementation team . . . leads to distrust</a:t>
            </a:r>
          </a:p>
          <a:p>
            <a:pPr marL="0" indent="0">
              <a:buFont typeface="Wingdings" panose="05000000000000000000" pitchFamily="2" charset="2"/>
              <a:buNone/>
              <a:defRPr/>
            </a:pPr>
            <a:endParaRPr lang="en-US" altLang="en-US" kern="0" dirty="0"/>
          </a:p>
          <a:p>
            <a:pPr marL="0" indent="0">
              <a:buFont typeface="Wingdings" panose="05000000000000000000" pitchFamily="2" charset="2"/>
              <a:buNone/>
              <a:defRPr/>
            </a:pPr>
            <a:r>
              <a:rPr lang="en-US" altLang="en-US" kern="0" dirty="0"/>
              <a:t>Writing a process and asking for review . . . Gains no adoption</a:t>
            </a:r>
          </a:p>
          <a:p>
            <a:pPr marL="0" indent="0">
              <a:buFont typeface="Wingdings" panose="05000000000000000000" pitchFamily="2" charset="2"/>
              <a:buNone/>
              <a:defRPr/>
            </a:pPr>
            <a:endParaRPr lang="en-US" altLang="en-US" kern="0" dirty="0"/>
          </a:p>
        </p:txBody>
      </p:sp>
      <p:pic>
        <p:nvPicPr>
          <p:cNvPr id="32774" name="Picture 6">
            <a:extLst>
              <a:ext uri="{FF2B5EF4-FFF2-40B4-BE49-F238E27FC236}">
                <a16:creationId xmlns:a16="http://schemas.microsoft.com/office/drawing/2014/main" id="{394142E1-04CA-48A3-8362-B28FA4F85C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905750"/>
            <a:ext cx="2819400" cy="2124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4ADDC75-949A-4E0B-A8BE-29C79A46949E}"/>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5131BA9-3D19-42AE-9E34-EBD37E40E0CF}"/>
              </a:ext>
            </a:extLst>
          </p:cNvPr>
          <p:cNvSpPr>
            <a:spLocks noGrp="1" noChangeArrowheads="1"/>
          </p:cNvSpPr>
          <p:nvPr>
            <p:ph type="title"/>
          </p:nvPr>
        </p:nvSpPr>
        <p:spPr/>
        <p:txBody>
          <a:bodyPr/>
          <a:lstStyle/>
          <a:p>
            <a:r>
              <a:rPr lang="en-US" altLang="en-US"/>
              <a:t>Energizing the Team – Governance that works</a:t>
            </a:r>
          </a:p>
        </p:txBody>
      </p:sp>
      <p:sp>
        <p:nvSpPr>
          <p:cNvPr id="8" name="Title 1">
            <a:extLst>
              <a:ext uri="{FF2B5EF4-FFF2-40B4-BE49-F238E27FC236}">
                <a16:creationId xmlns:a16="http://schemas.microsoft.com/office/drawing/2014/main" id="{79002117-9BD9-483D-92B8-A693FCE788B1}"/>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Renew</a:t>
            </a:r>
          </a:p>
        </p:txBody>
      </p:sp>
      <p:sp>
        <p:nvSpPr>
          <p:cNvPr id="15" name="Content Placeholder 2">
            <a:extLst>
              <a:ext uri="{FF2B5EF4-FFF2-40B4-BE49-F238E27FC236}">
                <a16:creationId xmlns:a16="http://schemas.microsoft.com/office/drawing/2014/main" id="{637FCB88-761D-4353-A91A-4FD2730EAE6E}"/>
              </a:ext>
            </a:extLst>
          </p:cNvPr>
          <p:cNvSpPr txBox="1">
            <a:spLocks noChangeArrowheads="1"/>
          </p:cNvSpPr>
          <p:nvPr/>
        </p:nvSpPr>
        <p:spPr bwMode="auto">
          <a:xfrm>
            <a:off x="914400" y="2362200"/>
            <a:ext cx="104394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Challenge: </a:t>
            </a:r>
          </a:p>
          <a:p>
            <a:pPr marL="0" indent="0">
              <a:buFont typeface="Wingdings" panose="05000000000000000000" pitchFamily="2" charset="2"/>
              <a:buNone/>
              <a:defRPr/>
            </a:pPr>
            <a:r>
              <a:rPr lang="en-US" altLang="en-US" kern="0" dirty="0"/>
              <a:t>	Select vendor software</a:t>
            </a:r>
          </a:p>
          <a:p>
            <a:pPr marL="0" indent="0">
              <a:buFont typeface="Wingdings" panose="05000000000000000000" pitchFamily="2" charset="2"/>
              <a:buNone/>
              <a:defRPr/>
            </a:pPr>
            <a:endParaRPr lang="en-US" altLang="en-US" kern="0" dirty="0"/>
          </a:p>
          <a:p>
            <a:pPr marL="0" indent="0">
              <a:buFont typeface="Wingdings" panose="05000000000000000000" pitchFamily="2" charset="2"/>
              <a:buNone/>
              <a:defRPr/>
            </a:pPr>
            <a:endParaRPr lang="en-US" altLang="en-US" kern="0" dirty="0"/>
          </a:p>
          <a:p>
            <a:pPr>
              <a:defRPr/>
            </a:pPr>
            <a:endParaRPr lang="en-US" altLang="en-US" kern="0" dirty="0"/>
          </a:p>
        </p:txBody>
      </p:sp>
      <p:sp>
        <p:nvSpPr>
          <p:cNvPr id="17" name="Content Placeholder 2">
            <a:extLst>
              <a:ext uri="{FF2B5EF4-FFF2-40B4-BE49-F238E27FC236}">
                <a16:creationId xmlns:a16="http://schemas.microsoft.com/office/drawing/2014/main" id="{48BC4220-43DD-4049-B2AF-0A6A28D5B2F4}"/>
              </a:ext>
            </a:extLst>
          </p:cNvPr>
          <p:cNvSpPr txBox="1">
            <a:spLocks noChangeArrowheads="1"/>
          </p:cNvSpPr>
          <p:nvPr/>
        </p:nvSpPr>
        <p:spPr bwMode="auto">
          <a:xfrm>
            <a:off x="11382375" y="2362200"/>
            <a:ext cx="106680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742950" indent="-742950">
              <a:buFont typeface="+mj-lt"/>
              <a:buAutoNum type="arabicPeriod"/>
              <a:defRPr/>
            </a:pPr>
            <a:r>
              <a:rPr lang="en-US" altLang="en-US" kern="0" dirty="0"/>
              <a:t>Response to PM request for EA</a:t>
            </a:r>
          </a:p>
          <a:p>
            <a:pPr marL="742950" indent="-742950">
              <a:buFont typeface="+mj-lt"/>
              <a:buAutoNum type="arabicPeriod"/>
              <a:defRPr/>
            </a:pPr>
            <a:r>
              <a:rPr lang="en-US" altLang="en-US" kern="0" dirty="0"/>
              <a:t>Meet with EA weekly</a:t>
            </a:r>
          </a:p>
          <a:p>
            <a:pPr marL="742950" indent="-742950">
              <a:buFont typeface="+mj-lt"/>
              <a:buAutoNum type="arabicPeriod"/>
              <a:defRPr/>
            </a:pPr>
            <a:r>
              <a:rPr lang="en-US" altLang="en-US" kern="0" dirty="0"/>
              <a:t>EA Technical Investigation</a:t>
            </a:r>
          </a:p>
          <a:p>
            <a:pPr marL="742950" indent="-742950">
              <a:buFont typeface="+mj-lt"/>
              <a:buAutoNum type="arabicPeriod"/>
              <a:defRPr/>
            </a:pPr>
            <a:r>
              <a:rPr lang="en-US" altLang="en-US" kern="0" dirty="0"/>
              <a:t>EA Recommendation (Templated)</a:t>
            </a:r>
          </a:p>
          <a:p>
            <a:pPr marL="742950" indent="-742950">
              <a:buFont typeface="+mj-lt"/>
              <a:buAutoNum type="arabicPeriod"/>
              <a:defRPr/>
            </a:pPr>
            <a:r>
              <a:rPr lang="en-US" altLang="en-US" kern="0" dirty="0"/>
              <a:t>EA “Proof Of Capability”</a:t>
            </a:r>
          </a:p>
          <a:p>
            <a:pPr marL="742950" indent="-742950">
              <a:buFont typeface="+mj-lt"/>
              <a:buAutoNum type="arabicPeriod"/>
              <a:defRPr/>
            </a:pPr>
            <a:r>
              <a:rPr lang="en-US" altLang="en-US" kern="0" dirty="0"/>
              <a:t>Vendor Selection Rubric (Business Analyst)</a:t>
            </a:r>
          </a:p>
          <a:p>
            <a:pPr marL="742950" indent="-742950">
              <a:buFont typeface="+mj-lt"/>
              <a:buAutoNum type="arabicPeriod"/>
              <a:defRPr/>
            </a:pPr>
            <a:endParaRPr lang="en-US" altLang="en-US" kern="0" dirty="0"/>
          </a:p>
        </p:txBody>
      </p:sp>
      <p:grpSp>
        <p:nvGrpSpPr>
          <p:cNvPr id="33798" name="Group 2">
            <a:extLst>
              <a:ext uri="{FF2B5EF4-FFF2-40B4-BE49-F238E27FC236}">
                <a16:creationId xmlns:a16="http://schemas.microsoft.com/office/drawing/2014/main" id="{86DFF079-9FD0-44C0-9669-3F462EF66419}"/>
              </a:ext>
            </a:extLst>
          </p:cNvPr>
          <p:cNvGrpSpPr>
            <a:grpSpLocks/>
          </p:cNvGrpSpPr>
          <p:nvPr/>
        </p:nvGrpSpPr>
        <p:grpSpPr bwMode="auto">
          <a:xfrm>
            <a:off x="12192000" y="7696200"/>
            <a:ext cx="8534400" cy="4343400"/>
            <a:chOff x="3962400" y="2286000"/>
            <a:chExt cx="16916400" cy="10198100"/>
          </a:xfrm>
        </p:grpSpPr>
        <p:pic>
          <p:nvPicPr>
            <p:cNvPr id="33800" name="Picture 1">
              <a:extLst>
                <a:ext uri="{FF2B5EF4-FFF2-40B4-BE49-F238E27FC236}">
                  <a16:creationId xmlns:a16="http://schemas.microsoft.com/office/drawing/2014/main" id="{72005409-F422-43BE-945F-D728AFAD2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86000"/>
              <a:ext cx="8312150"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2">
              <a:extLst>
                <a:ext uri="{FF2B5EF4-FFF2-40B4-BE49-F238E27FC236}">
                  <a16:creationId xmlns:a16="http://schemas.microsoft.com/office/drawing/2014/main" id="{26FC0E64-CAF1-4E4C-8E91-5DA7ABD16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618163"/>
              <a:ext cx="11887200" cy="686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799" name="Picture 9">
            <a:extLst>
              <a:ext uri="{FF2B5EF4-FFF2-40B4-BE49-F238E27FC236}">
                <a16:creationId xmlns:a16="http://schemas.microsoft.com/office/drawing/2014/main" id="{C3804237-B4BA-4BD0-8860-0663B2C2D3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7905750"/>
            <a:ext cx="2819400" cy="2124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3C0BFF4-96C2-4ACC-9F8B-DE3AF95A8481}"/>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14FB8EE-F399-4D6E-8A74-8DF87AC990E1}"/>
              </a:ext>
            </a:extLst>
          </p:cNvPr>
          <p:cNvSpPr>
            <a:spLocks noGrp="1" noChangeArrowheads="1"/>
          </p:cNvSpPr>
          <p:nvPr>
            <p:ph type="title"/>
          </p:nvPr>
        </p:nvSpPr>
        <p:spPr/>
        <p:txBody>
          <a:bodyPr/>
          <a:lstStyle/>
          <a:p>
            <a:r>
              <a:rPr lang="en-US" altLang="en-US"/>
              <a:t>Energizing the Team – Governance that works</a:t>
            </a:r>
          </a:p>
        </p:txBody>
      </p:sp>
      <p:sp>
        <p:nvSpPr>
          <p:cNvPr id="15" name="Content Placeholder 2">
            <a:extLst>
              <a:ext uri="{FF2B5EF4-FFF2-40B4-BE49-F238E27FC236}">
                <a16:creationId xmlns:a16="http://schemas.microsoft.com/office/drawing/2014/main" id="{58BE40CF-54B9-4786-B1C8-B5D8CE318109}"/>
              </a:ext>
            </a:extLst>
          </p:cNvPr>
          <p:cNvSpPr txBox="1">
            <a:spLocks noChangeArrowheads="1"/>
          </p:cNvSpPr>
          <p:nvPr/>
        </p:nvSpPr>
        <p:spPr bwMode="auto">
          <a:xfrm>
            <a:off x="914400" y="2362200"/>
            <a:ext cx="104394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kern="0" dirty="0"/>
              <a:t>Challenge: </a:t>
            </a:r>
          </a:p>
          <a:p>
            <a:pPr marL="0" indent="0">
              <a:buFont typeface="Wingdings" panose="05000000000000000000" pitchFamily="2" charset="2"/>
              <a:buNone/>
              <a:defRPr/>
            </a:pPr>
            <a:r>
              <a:rPr lang="en-US" altLang="en-US" kern="0" dirty="0"/>
              <a:t>	Analyze Integration Endpoints</a:t>
            </a:r>
          </a:p>
          <a:p>
            <a:pPr marL="0" indent="0">
              <a:buFont typeface="Wingdings" panose="05000000000000000000" pitchFamily="2" charset="2"/>
              <a:buNone/>
              <a:defRPr/>
            </a:pPr>
            <a:endParaRPr lang="en-US" altLang="en-US" kern="0" dirty="0"/>
          </a:p>
          <a:p>
            <a:pPr>
              <a:defRPr/>
            </a:pPr>
            <a:endParaRPr lang="en-US" altLang="en-US" kern="0" dirty="0"/>
          </a:p>
        </p:txBody>
      </p:sp>
      <p:sp>
        <p:nvSpPr>
          <p:cNvPr id="17" name="Content Placeholder 2">
            <a:extLst>
              <a:ext uri="{FF2B5EF4-FFF2-40B4-BE49-F238E27FC236}">
                <a16:creationId xmlns:a16="http://schemas.microsoft.com/office/drawing/2014/main" id="{8738DC2C-3090-4AAF-858D-E38DB5C2719D}"/>
              </a:ext>
            </a:extLst>
          </p:cNvPr>
          <p:cNvSpPr txBox="1">
            <a:spLocks noChangeArrowheads="1"/>
          </p:cNvSpPr>
          <p:nvPr/>
        </p:nvSpPr>
        <p:spPr bwMode="auto">
          <a:xfrm>
            <a:off x="11382375" y="2362200"/>
            <a:ext cx="106680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742950" indent="-742950">
              <a:buFont typeface="+mj-lt"/>
              <a:buAutoNum type="arabicPeriod"/>
              <a:defRPr/>
            </a:pPr>
            <a:r>
              <a:rPr lang="en-US" altLang="en-US" kern="0" dirty="0"/>
              <a:t>Identify Interfaces “not well known”</a:t>
            </a:r>
          </a:p>
          <a:p>
            <a:pPr marL="742950" indent="-742950">
              <a:buFont typeface="+mj-lt"/>
              <a:buAutoNum type="arabicPeriod"/>
              <a:defRPr/>
            </a:pPr>
            <a:r>
              <a:rPr lang="en-US" altLang="en-US" kern="0" dirty="0"/>
              <a:t>Create Event Trace</a:t>
            </a:r>
          </a:p>
          <a:p>
            <a:pPr marL="742950" indent="-742950">
              <a:buFont typeface="+mj-lt"/>
              <a:buAutoNum type="arabicPeriod"/>
              <a:defRPr/>
            </a:pPr>
            <a:r>
              <a:rPr lang="en-US" altLang="en-US" kern="0" dirty="0"/>
              <a:t>Vendor Walk through</a:t>
            </a:r>
          </a:p>
          <a:p>
            <a:pPr marL="742950" indent="-742950">
              <a:buFont typeface="+mj-lt"/>
              <a:buAutoNum type="arabicPeriod"/>
              <a:defRPr/>
            </a:pPr>
            <a:r>
              <a:rPr lang="en-US" altLang="en-US" kern="0" dirty="0"/>
              <a:t>Update</a:t>
            </a:r>
          </a:p>
          <a:p>
            <a:pPr marL="742950" indent="-742950">
              <a:buFont typeface="+mj-lt"/>
              <a:buAutoNum type="arabicPeriod"/>
              <a:defRPr/>
            </a:pPr>
            <a:r>
              <a:rPr lang="en-US" altLang="en-US" kern="0" dirty="0"/>
              <a:t>Vote to promote to baseline review board</a:t>
            </a:r>
          </a:p>
        </p:txBody>
      </p:sp>
      <p:pic>
        <p:nvPicPr>
          <p:cNvPr id="12" name="Content Placeholder 34">
            <a:extLst>
              <a:ext uri="{FF2B5EF4-FFF2-40B4-BE49-F238E27FC236}">
                <a16:creationId xmlns:a16="http://schemas.microsoft.com/office/drawing/2014/main" id="{CB731FD8-9505-4C22-8AA6-B6BB0A52FCF3}"/>
              </a:ext>
            </a:extLst>
          </p:cNvPr>
          <p:cNvPicPr>
            <a:picLocks noChangeAspect="1"/>
          </p:cNvPicPr>
          <p:nvPr/>
        </p:nvPicPr>
        <p:blipFill>
          <a:blip r:embed="rId2"/>
          <a:stretch>
            <a:fillRect/>
          </a:stretch>
        </p:blipFill>
        <p:spPr bwMode="auto">
          <a:xfrm>
            <a:off x="962025" y="8026400"/>
            <a:ext cx="2847975" cy="1941513"/>
          </a:xfrm>
          <a:prstGeom prst="rect">
            <a:avLst/>
          </a:prstGeom>
          <a:noFill/>
          <a:ln>
            <a:solidFill>
              <a:schemeClr val="accent3"/>
            </a:solidFill>
          </a:ln>
        </p:spPr>
      </p:pic>
      <p:sp>
        <p:nvSpPr>
          <p:cNvPr id="13" name="Title 1">
            <a:extLst>
              <a:ext uri="{FF2B5EF4-FFF2-40B4-BE49-F238E27FC236}">
                <a16:creationId xmlns:a16="http://schemas.microsoft.com/office/drawing/2014/main" id="{82A112BA-EB50-4928-A487-80DD9B0BC558}"/>
              </a:ext>
            </a:extLst>
          </p:cNvPr>
          <p:cNvSpPr txBox="1">
            <a:spLocks noChangeArrowheads="1"/>
          </p:cNvSpPr>
          <p:nvPr/>
        </p:nvSpPr>
        <p:spPr bwMode="auto">
          <a:xfrm>
            <a:off x="8382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Integrate</a:t>
            </a:r>
          </a:p>
        </p:txBody>
      </p:sp>
      <p:sp>
        <p:nvSpPr>
          <p:cNvPr id="7" name="TextBox 6">
            <a:extLst>
              <a:ext uri="{FF2B5EF4-FFF2-40B4-BE49-F238E27FC236}">
                <a16:creationId xmlns:a16="http://schemas.microsoft.com/office/drawing/2014/main" id="{847AA59A-6D1F-452C-A97D-DCC55685279C}"/>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88828A3-8592-46A4-BEA4-02ED85EAEA83}"/>
              </a:ext>
            </a:extLst>
          </p:cNvPr>
          <p:cNvSpPr>
            <a:spLocks noGrp="1" noChangeArrowheads="1"/>
          </p:cNvSpPr>
          <p:nvPr>
            <p:ph type="title"/>
          </p:nvPr>
        </p:nvSpPr>
        <p:spPr/>
        <p:txBody>
          <a:bodyPr/>
          <a:lstStyle/>
          <a:p>
            <a:pPr algn="just"/>
            <a:r>
              <a:rPr lang="en-US" altLang="en-US" dirty="0"/>
              <a:t>Software Architecture 								</a:t>
            </a:r>
          </a:p>
        </p:txBody>
      </p:sp>
      <p:graphicFrame>
        <p:nvGraphicFramePr>
          <p:cNvPr id="9" name="Content Placeholder 8">
            <a:extLst>
              <a:ext uri="{FF2B5EF4-FFF2-40B4-BE49-F238E27FC236}">
                <a16:creationId xmlns:a16="http://schemas.microsoft.com/office/drawing/2014/main" id="{ABB49FC8-6CE8-4E5B-A402-869BC6E86C73}"/>
              </a:ext>
            </a:extLst>
          </p:cNvPr>
          <p:cNvGraphicFramePr>
            <a:graphicFrameLocks noGrp="1"/>
          </p:cNvGraphicFramePr>
          <p:nvPr>
            <p:ph idx="1"/>
            <p:extLst>
              <p:ext uri="{D42A27DB-BD31-4B8C-83A1-F6EECF244321}">
                <p14:modId xmlns:p14="http://schemas.microsoft.com/office/powerpoint/2010/main" val="3918966612"/>
              </p:ext>
            </p:extLst>
          </p:nvPr>
        </p:nvGraphicFramePr>
        <p:xfrm>
          <a:off x="914400" y="2209800"/>
          <a:ext cx="22631400" cy="1005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9806717-A051-4290-8D84-7D588870089A}"/>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FF52-18B9-48FB-A0D5-E385E61BD4EB}"/>
              </a:ext>
            </a:extLst>
          </p:cNvPr>
          <p:cNvSpPr>
            <a:spLocks noGrp="1"/>
          </p:cNvSpPr>
          <p:nvPr>
            <p:ph type="title"/>
          </p:nvPr>
        </p:nvSpPr>
        <p:spPr/>
        <p:txBody>
          <a:bodyPr/>
          <a:lstStyle/>
          <a:p>
            <a:r>
              <a:rPr lang="en-US" dirty="0"/>
              <a:t>Build your Influence Muscles</a:t>
            </a:r>
          </a:p>
        </p:txBody>
      </p:sp>
      <p:graphicFrame>
        <p:nvGraphicFramePr>
          <p:cNvPr id="7" name="Diagram 6">
            <a:extLst>
              <a:ext uri="{FF2B5EF4-FFF2-40B4-BE49-F238E27FC236}">
                <a16:creationId xmlns:a16="http://schemas.microsoft.com/office/drawing/2014/main" id="{7C730F8A-9BCE-4C17-98BC-405038ADB9A2}"/>
              </a:ext>
            </a:extLst>
          </p:cNvPr>
          <p:cNvGraphicFramePr/>
          <p:nvPr>
            <p:extLst>
              <p:ext uri="{D42A27DB-BD31-4B8C-83A1-F6EECF244321}">
                <p14:modId xmlns:p14="http://schemas.microsoft.com/office/powerpoint/2010/main" val="2218739591"/>
              </p:ext>
            </p:extLst>
          </p:nvPr>
        </p:nvGraphicFramePr>
        <p:xfrm>
          <a:off x="2514600" y="2133600"/>
          <a:ext cx="18821400" cy="1013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16A84B6-76F4-48BA-B251-6ABCDF54E30C}"/>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extLst>
      <p:ext uri="{BB962C8B-B14F-4D97-AF65-F5344CB8AC3E}">
        <p14:creationId xmlns:p14="http://schemas.microsoft.com/office/powerpoint/2010/main" val="298984443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7088AAC-C7C7-47AD-8C85-DEAC6AF2B5D3}"/>
              </a:ext>
            </a:extLst>
          </p:cNvPr>
          <p:cNvSpPr>
            <a:spLocks noGrp="1" noChangeArrowheads="1"/>
          </p:cNvSpPr>
          <p:nvPr>
            <p:ph type="title"/>
          </p:nvPr>
        </p:nvSpPr>
        <p:spPr/>
        <p:txBody>
          <a:bodyPr/>
          <a:lstStyle/>
          <a:p>
            <a:r>
              <a:rPr lang="en-US" altLang="en-US"/>
              <a:t>Lather, Rinse, Repeat</a:t>
            </a:r>
          </a:p>
        </p:txBody>
      </p:sp>
      <p:sp>
        <p:nvSpPr>
          <p:cNvPr id="9" name="Title 1">
            <a:extLst>
              <a:ext uri="{FF2B5EF4-FFF2-40B4-BE49-F238E27FC236}">
                <a16:creationId xmlns:a16="http://schemas.microsoft.com/office/drawing/2014/main" id="{5DB6E943-3E9E-4FCC-8B63-D5046D38CD69}"/>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Renew</a:t>
            </a:r>
          </a:p>
        </p:txBody>
      </p:sp>
      <p:sp>
        <p:nvSpPr>
          <p:cNvPr id="10" name="Title 1">
            <a:extLst>
              <a:ext uri="{FF2B5EF4-FFF2-40B4-BE49-F238E27FC236}">
                <a16:creationId xmlns:a16="http://schemas.microsoft.com/office/drawing/2014/main" id="{7FC8D441-6F2C-425D-9CE5-5AABB3DF9660}"/>
              </a:ext>
            </a:extLst>
          </p:cNvPr>
          <p:cNvSpPr txBox="1">
            <a:spLocks noChangeArrowheads="1"/>
          </p:cNvSpPr>
          <p:nvPr/>
        </p:nvSpPr>
        <p:spPr bwMode="auto">
          <a:xfrm>
            <a:off x="11201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Integrate</a:t>
            </a:r>
          </a:p>
        </p:txBody>
      </p:sp>
      <p:pic>
        <p:nvPicPr>
          <p:cNvPr id="11" name="Content Placeholder 34">
            <a:extLst>
              <a:ext uri="{FF2B5EF4-FFF2-40B4-BE49-F238E27FC236}">
                <a16:creationId xmlns:a16="http://schemas.microsoft.com/office/drawing/2014/main" id="{FB759CEC-0353-4644-828E-702213C4324A}"/>
              </a:ext>
            </a:extLst>
          </p:cNvPr>
          <p:cNvPicPr>
            <a:picLocks noChangeAspect="1"/>
          </p:cNvPicPr>
          <p:nvPr/>
        </p:nvPicPr>
        <p:blipFill>
          <a:blip r:embed="rId2"/>
          <a:stretch>
            <a:fillRect/>
          </a:stretch>
        </p:blipFill>
        <p:spPr bwMode="auto">
          <a:xfrm>
            <a:off x="11325225" y="8026400"/>
            <a:ext cx="2847975" cy="1941513"/>
          </a:xfrm>
          <a:prstGeom prst="rect">
            <a:avLst/>
          </a:prstGeom>
          <a:noFill/>
          <a:ln>
            <a:solidFill>
              <a:schemeClr val="accent3"/>
            </a:solidFill>
          </a:ln>
        </p:spPr>
      </p:pic>
      <p:sp>
        <p:nvSpPr>
          <p:cNvPr id="12" name="Content Placeholder 2">
            <a:extLst>
              <a:ext uri="{FF2B5EF4-FFF2-40B4-BE49-F238E27FC236}">
                <a16:creationId xmlns:a16="http://schemas.microsoft.com/office/drawing/2014/main" id="{B4793000-89E2-4275-BB28-07D965CDC252}"/>
              </a:ext>
            </a:extLst>
          </p:cNvPr>
          <p:cNvSpPr txBox="1">
            <a:spLocks noChangeArrowheads="1"/>
          </p:cNvSpPr>
          <p:nvPr/>
        </p:nvSpPr>
        <p:spPr bwMode="auto">
          <a:xfrm>
            <a:off x="914400" y="2362200"/>
            <a:ext cx="10439400"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sz="4800" kern="0" dirty="0"/>
              <a:t>Technology enables the business</a:t>
            </a:r>
          </a:p>
          <a:p>
            <a:pPr marL="0" indent="0">
              <a:buFont typeface="Wingdings" panose="05000000000000000000" pitchFamily="2" charset="2"/>
              <a:buNone/>
              <a:defRPr/>
            </a:pPr>
            <a:endParaRPr lang="en-US" altLang="en-US" kern="0" dirty="0"/>
          </a:p>
          <a:p>
            <a:pPr>
              <a:defRPr/>
            </a:pPr>
            <a:endParaRPr lang="en-US" altLang="en-US" kern="0" dirty="0"/>
          </a:p>
        </p:txBody>
      </p:sp>
      <p:sp>
        <p:nvSpPr>
          <p:cNvPr id="13" name="Content Placeholder 2">
            <a:extLst>
              <a:ext uri="{FF2B5EF4-FFF2-40B4-BE49-F238E27FC236}">
                <a16:creationId xmlns:a16="http://schemas.microsoft.com/office/drawing/2014/main" id="{E08E11B4-DEE5-403C-B6A7-2CCC6DF2B422}"/>
              </a:ext>
            </a:extLst>
          </p:cNvPr>
          <p:cNvSpPr txBox="1">
            <a:spLocks noChangeArrowheads="1"/>
          </p:cNvSpPr>
          <p:nvPr/>
        </p:nvSpPr>
        <p:spPr bwMode="auto">
          <a:xfrm>
            <a:off x="11353800" y="2362200"/>
            <a:ext cx="12087225" cy="10058400"/>
          </a:xfrm>
          <a:prstGeom prst="rect">
            <a:avLst/>
          </a:prstGeom>
          <a:noFill/>
          <a:ln>
            <a:noFill/>
          </a:ln>
        </p:spPr>
        <p:txBody>
          <a:bodyPr lIns="38100" tIns="38100" rIns="38100" bIns="38100"/>
          <a:lstStyle>
            <a:lvl1pPr marL="457200" indent="-457200" algn="l" rtl="0" eaLnBrk="0" fontAlgn="base" hangingPunct="0">
              <a:spcBef>
                <a:spcPts val="2100"/>
              </a:spcBef>
              <a:spcAft>
                <a:spcPct val="0"/>
              </a:spcAft>
              <a:buClr>
                <a:srgbClr val="6E2B95"/>
              </a:buClr>
              <a:buSzPct val="100000"/>
              <a:buFont typeface="Wingdings" panose="05000000000000000000" pitchFamily="2" charset="2"/>
              <a:buChar char="§"/>
              <a:defRPr sz="40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6E2B95"/>
              </a:buClr>
              <a:buSzPct val="100000"/>
              <a:buFont typeface="Arial" panose="020B0604020202020204" pitchFamily="34" charset="0"/>
              <a:buChar char="-"/>
              <a:defRPr sz="40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Font typeface="Wingdings" panose="05000000000000000000" pitchFamily="2" charset="2"/>
              <a:buNone/>
              <a:defRPr/>
            </a:pPr>
            <a:r>
              <a:rPr lang="en-US" altLang="en-US" sz="4800" kern="0" dirty="0"/>
              <a:t>Integration effort, not development effort</a:t>
            </a:r>
          </a:p>
          <a:p>
            <a:pPr>
              <a:defRPr/>
            </a:pPr>
            <a:endParaRPr lang="en-US" altLang="en-US" kern="0" dirty="0"/>
          </a:p>
        </p:txBody>
      </p:sp>
      <p:pic>
        <p:nvPicPr>
          <p:cNvPr id="35848" name="Picture 13">
            <a:extLst>
              <a:ext uri="{FF2B5EF4-FFF2-40B4-BE49-F238E27FC236}">
                <a16:creationId xmlns:a16="http://schemas.microsoft.com/office/drawing/2014/main" id="{93B9CD58-3201-458A-8F82-7BEFC08FA4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905750"/>
            <a:ext cx="2819400" cy="2124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6AFA28D-8273-42B0-BD85-4A0BF7010830}"/>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FF52-18B9-48FB-A0D5-E385E61BD4EB}"/>
              </a:ext>
            </a:extLst>
          </p:cNvPr>
          <p:cNvSpPr>
            <a:spLocks noGrp="1"/>
          </p:cNvSpPr>
          <p:nvPr>
            <p:ph type="title"/>
          </p:nvPr>
        </p:nvSpPr>
        <p:spPr>
          <a:xfrm>
            <a:off x="876300" y="801255"/>
            <a:ext cx="22631400" cy="1358900"/>
          </a:xfrm>
        </p:spPr>
        <p:txBody>
          <a:bodyPr/>
          <a:lstStyle/>
          <a:p>
            <a:r>
              <a:rPr lang="en-US" dirty="0"/>
              <a:t>Build your Influence Muscles</a:t>
            </a:r>
          </a:p>
        </p:txBody>
      </p:sp>
      <p:graphicFrame>
        <p:nvGraphicFramePr>
          <p:cNvPr id="7" name="Diagram 6">
            <a:extLst>
              <a:ext uri="{FF2B5EF4-FFF2-40B4-BE49-F238E27FC236}">
                <a16:creationId xmlns:a16="http://schemas.microsoft.com/office/drawing/2014/main" id="{7C730F8A-9BCE-4C17-98BC-405038ADB9A2}"/>
              </a:ext>
            </a:extLst>
          </p:cNvPr>
          <p:cNvGraphicFramePr/>
          <p:nvPr>
            <p:extLst>
              <p:ext uri="{D42A27DB-BD31-4B8C-83A1-F6EECF244321}">
                <p14:modId xmlns:p14="http://schemas.microsoft.com/office/powerpoint/2010/main" val="167893576"/>
              </p:ext>
            </p:extLst>
          </p:nvPr>
        </p:nvGraphicFramePr>
        <p:xfrm>
          <a:off x="2514600" y="2133600"/>
          <a:ext cx="18821400" cy="1013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16A84B6-76F4-48BA-B251-6ABCDF54E30C}"/>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extLst>
      <p:ext uri="{BB962C8B-B14F-4D97-AF65-F5344CB8AC3E}">
        <p14:creationId xmlns:p14="http://schemas.microsoft.com/office/powerpoint/2010/main" val="61352856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F6B46F0-F87E-45FC-B0F1-A8AF2A0035C2}"/>
              </a:ext>
            </a:extLst>
          </p:cNvPr>
          <p:cNvSpPr>
            <a:spLocks noGrp="1" noChangeArrowheads="1"/>
          </p:cNvSpPr>
          <p:nvPr>
            <p:ph type="title"/>
          </p:nvPr>
        </p:nvSpPr>
        <p:spPr/>
        <p:txBody>
          <a:bodyPr/>
          <a:lstStyle/>
          <a:p>
            <a:r>
              <a:rPr lang="en-US" altLang="en-US"/>
              <a:t>Communicate with Stakeholders</a:t>
            </a:r>
          </a:p>
        </p:txBody>
      </p:sp>
      <p:sp>
        <p:nvSpPr>
          <p:cNvPr id="36867" name="Content Placeholder 2">
            <a:extLst>
              <a:ext uri="{FF2B5EF4-FFF2-40B4-BE49-F238E27FC236}">
                <a16:creationId xmlns:a16="http://schemas.microsoft.com/office/drawing/2014/main" id="{D9C13EF6-A55E-44D2-BE3B-96E63047C4F0}"/>
              </a:ext>
            </a:extLst>
          </p:cNvPr>
          <p:cNvSpPr>
            <a:spLocks noGrp="1" noChangeArrowheads="1"/>
          </p:cNvSpPr>
          <p:nvPr>
            <p:ph idx="1"/>
          </p:nvPr>
        </p:nvSpPr>
        <p:spPr>
          <a:xfrm>
            <a:off x="914400" y="2895600"/>
            <a:ext cx="22631400" cy="9372600"/>
          </a:xfrm>
        </p:spPr>
        <p:txBody>
          <a:bodyPr/>
          <a:lstStyle/>
          <a:p>
            <a:r>
              <a:rPr lang="en-US" altLang="en-US"/>
              <a:t>On the business rhythm</a:t>
            </a:r>
          </a:p>
          <a:p>
            <a:r>
              <a:rPr lang="en-US" altLang="en-US"/>
              <a:t>Continually update and pitch your artifacts, articulate your value, and continually sell</a:t>
            </a:r>
          </a:p>
          <a:p>
            <a:r>
              <a:rPr lang="en-US" altLang="en-US"/>
              <a:t>Implement useful changes, even if they don’t have acceptance yet</a:t>
            </a:r>
          </a:p>
        </p:txBody>
      </p:sp>
      <p:sp>
        <p:nvSpPr>
          <p:cNvPr id="4" name="TextBox 3">
            <a:extLst>
              <a:ext uri="{FF2B5EF4-FFF2-40B4-BE49-F238E27FC236}">
                <a16:creationId xmlns:a16="http://schemas.microsoft.com/office/drawing/2014/main" id="{4F5DFAC4-3EDC-4FDB-9EAC-7110DF0CC57D}"/>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2035525-91D3-4AC8-80E8-3002576C3B90}"/>
              </a:ext>
            </a:extLst>
          </p:cNvPr>
          <p:cNvSpPr>
            <a:spLocks noGrp="1" noChangeArrowheads="1"/>
          </p:cNvSpPr>
          <p:nvPr>
            <p:ph type="title"/>
          </p:nvPr>
        </p:nvSpPr>
        <p:spPr>
          <a:xfrm>
            <a:off x="914400" y="774700"/>
            <a:ext cx="22631400" cy="2044700"/>
          </a:xfrm>
        </p:spPr>
        <p:txBody>
          <a:bodyPr/>
          <a:lstStyle/>
          <a:p>
            <a:r>
              <a:rPr lang="en-US" altLang="en-US"/>
              <a:t>Please Rate This Session  . . . .</a:t>
            </a:r>
          </a:p>
        </p:txBody>
      </p:sp>
      <p:pic>
        <p:nvPicPr>
          <p:cNvPr id="4" name="Content Placeholder 3">
            <a:extLst>
              <a:ext uri="{FF2B5EF4-FFF2-40B4-BE49-F238E27FC236}">
                <a16:creationId xmlns:a16="http://schemas.microsoft.com/office/drawing/2014/main" id="{7F8228D7-F52A-4EBD-861C-0D497166F61E}"/>
              </a:ext>
            </a:extLst>
          </p:cNvPr>
          <p:cNvPicPr>
            <a:picLocks noGrp="1" noChangeAspect="1"/>
          </p:cNvPicPr>
          <p:nvPr>
            <p:ph idx="1"/>
          </p:nvPr>
        </p:nvPicPr>
        <p:blipFill>
          <a:blip r:embed="rId2"/>
          <a:stretch>
            <a:fillRect/>
          </a:stretch>
        </p:blipFill>
        <p:spPr>
          <a:xfrm>
            <a:off x="16535400" y="1981200"/>
            <a:ext cx="5666704" cy="10058400"/>
          </a:xfrm>
        </p:spPr>
      </p:pic>
      <p:sp>
        <p:nvSpPr>
          <p:cNvPr id="5" name="TextBox 4">
            <a:extLst>
              <a:ext uri="{FF2B5EF4-FFF2-40B4-BE49-F238E27FC236}">
                <a16:creationId xmlns:a16="http://schemas.microsoft.com/office/drawing/2014/main" id="{5A7BAD67-8A76-49BF-AAB4-DD22FDD4AE83}"/>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1122C08D-F816-4119-94B9-7FABA799CDB7}"/>
              </a:ext>
            </a:extLst>
          </p:cNvPr>
          <p:cNvSpPr>
            <a:spLocks noChangeArrowheads="1"/>
          </p:cNvSpPr>
          <p:nvPr/>
        </p:nvSpPr>
        <p:spPr bwMode="auto">
          <a:xfrm>
            <a:off x="990600" y="3057525"/>
            <a:ext cx="22707600" cy="7478970"/>
          </a:xfrm>
          <a:prstGeom prst="rect">
            <a:avLst/>
          </a:prstGeom>
          <a:noFill/>
          <a:ln>
            <a:noFill/>
          </a:ln>
        </p:spPr>
        <p:txBody>
          <a:bodyPr>
            <a:spAutoFit/>
          </a:bodyPr>
          <a:lstStyle>
            <a:lvl1pPr algn="ctr">
              <a:spcBef>
                <a:spcPts val="1900"/>
              </a:spcBef>
              <a:defRPr sz="5400">
                <a:solidFill>
                  <a:srgbClr val="FFFFFF"/>
                </a:solidFill>
                <a:latin typeface="Arial" panose="020B0604020202020204" pitchFamily="34" charset="0"/>
                <a:ea typeface="ヒラギノ角ゴ ProN W3" pitchFamily="1" charset="-128"/>
                <a:sym typeface="Arial" panose="020B0604020202020204" pitchFamily="34" charset="0"/>
              </a:defRPr>
            </a:lvl1pPr>
            <a:lvl2pPr marL="742950" indent="-285750" algn="ctr">
              <a:defRPr sz="5400">
                <a:solidFill>
                  <a:srgbClr val="FFFFFF"/>
                </a:solidFill>
                <a:latin typeface="Arial" panose="020B0604020202020204" pitchFamily="34" charset="0"/>
                <a:ea typeface="ヒラギノ角ゴ ProN W3" pitchFamily="1" charset="-128"/>
                <a:sym typeface="Arial" panose="020B0604020202020204" pitchFamily="34" charset="0"/>
              </a:defRPr>
            </a:lvl2pPr>
            <a:lvl3pPr marL="1143000" indent="-228600" algn="ctr">
              <a:defRPr sz="5400">
                <a:solidFill>
                  <a:srgbClr val="FFFFFF"/>
                </a:solidFill>
                <a:latin typeface="Arial" panose="020B0604020202020204" pitchFamily="34" charset="0"/>
                <a:ea typeface="ヒラギノ角ゴ ProN W3" pitchFamily="1" charset="-128"/>
                <a:sym typeface="Arial" panose="020B0604020202020204" pitchFamily="34" charset="0"/>
              </a:defRPr>
            </a:lvl3pPr>
            <a:lvl4pPr marL="1600200" indent="-228600" algn="ctr">
              <a:defRPr sz="5400">
                <a:solidFill>
                  <a:srgbClr val="FFFFFF"/>
                </a:solidFill>
                <a:latin typeface="Arial" panose="020B0604020202020204" pitchFamily="34" charset="0"/>
                <a:ea typeface="ヒラギノ角ゴ ProN W3" pitchFamily="1" charset="-128"/>
                <a:sym typeface="Arial" panose="020B0604020202020204" pitchFamily="34" charset="0"/>
              </a:defRPr>
            </a:lvl4pPr>
            <a:lvl5pPr marL="2057400" indent="-228600" algn="ctr">
              <a:defRPr sz="5400">
                <a:solidFill>
                  <a:srgbClr val="FFFFFF"/>
                </a:solidFill>
                <a:latin typeface="Arial" panose="020B0604020202020204" pitchFamily="34" charset="0"/>
                <a:ea typeface="ヒラギノ角ゴ ProN W3" pitchFamily="1" charset="-128"/>
                <a:sym typeface="Arial" panose="020B0604020202020204" pitchFamily="34" charset="0"/>
              </a:defRPr>
            </a:lvl5pPr>
            <a:lvl6pPr marL="2514600" indent="-228600" algn="ctr" eaLnBrk="0" fontAlgn="base" hangingPunct="0">
              <a:spcBef>
                <a:spcPct val="0"/>
              </a:spcBef>
              <a:spcAft>
                <a:spcPct val="0"/>
              </a:spcAft>
              <a:defRPr sz="5400">
                <a:solidFill>
                  <a:srgbClr val="FFFFFF"/>
                </a:solidFill>
                <a:latin typeface="Arial" panose="020B0604020202020204" pitchFamily="34" charset="0"/>
                <a:ea typeface="ヒラギノ角ゴ ProN W3" pitchFamily="1" charset="-128"/>
                <a:sym typeface="Arial" panose="020B0604020202020204" pitchFamily="34" charset="0"/>
              </a:defRPr>
            </a:lvl6pPr>
            <a:lvl7pPr marL="2971800" indent="-228600" algn="ctr" eaLnBrk="0" fontAlgn="base" hangingPunct="0">
              <a:spcBef>
                <a:spcPct val="0"/>
              </a:spcBef>
              <a:spcAft>
                <a:spcPct val="0"/>
              </a:spcAft>
              <a:defRPr sz="5400">
                <a:solidFill>
                  <a:srgbClr val="FFFFFF"/>
                </a:solidFill>
                <a:latin typeface="Arial" panose="020B0604020202020204" pitchFamily="34" charset="0"/>
                <a:ea typeface="ヒラギノ角ゴ ProN W3" pitchFamily="1" charset="-128"/>
                <a:sym typeface="Arial" panose="020B0604020202020204" pitchFamily="34" charset="0"/>
              </a:defRPr>
            </a:lvl7pPr>
            <a:lvl8pPr marL="3429000" indent="-228600" algn="ctr" eaLnBrk="0" fontAlgn="base" hangingPunct="0">
              <a:spcBef>
                <a:spcPct val="0"/>
              </a:spcBef>
              <a:spcAft>
                <a:spcPct val="0"/>
              </a:spcAft>
              <a:defRPr sz="5400">
                <a:solidFill>
                  <a:srgbClr val="FFFFFF"/>
                </a:solidFill>
                <a:latin typeface="Arial" panose="020B0604020202020204" pitchFamily="34" charset="0"/>
                <a:ea typeface="ヒラギノ角ゴ ProN W3" pitchFamily="1" charset="-128"/>
                <a:sym typeface="Arial" panose="020B0604020202020204" pitchFamily="34" charset="0"/>
              </a:defRPr>
            </a:lvl8pPr>
            <a:lvl9pPr marL="3886200" indent="-228600" algn="ctr" eaLnBrk="0" fontAlgn="base" hangingPunct="0">
              <a:spcBef>
                <a:spcPct val="0"/>
              </a:spcBef>
              <a:spcAft>
                <a:spcPct val="0"/>
              </a:spcAft>
              <a:defRPr sz="5400">
                <a:solidFill>
                  <a:srgbClr val="FFFFFF"/>
                </a:solidFill>
                <a:latin typeface="Arial" panose="020B0604020202020204" pitchFamily="34" charset="0"/>
                <a:ea typeface="ヒラギノ角ゴ ProN W3" pitchFamily="1" charset="-128"/>
                <a:sym typeface="Arial" panose="020B0604020202020204" pitchFamily="34" charset="0"/>
              </a:defRPr>
            </a:lvl9pPr>
          </a:lstStyle>
          <a:p>
            <a:pPr algn="l">
              <a:spcBef>
                <a:spcPct val="0"/>
              </a:spcBef>
              <a:buFont typeface="Wingdings" panose="05000000000000000000" pitchFamily="2" charset="2"/>
              <a:buNone/>
              <a:defRPr/>
            </a:pPr>
            <a:r>
              <a:rPr lang="en-US" altLang="en-US" sz="6000" dirty="0">
                <a:solidFill>
                  <a:schemeClr val="bg1">
                    <a:lumMod val="95000"/>
                  </a:schemeClr>
                </a:solidFill>
                <a:latin typeface="Gill Sans" pitchFamily="1" charset="0"/>
                <a:sym typeface="Gill Sans" pitchFamily="1" charset="0"/>
              </a:rPr>
              <a:t>Let’s stay in contact:</a:t>
            </a:r>
          </a:p>
          <a:p>
            <a:pPr algn="l">
              <a:spcBef>
                <a:spcPct val="0"/>
              </a:spcBef>
              <a:buFont typeface="Wingdings" panose="05000000000000000000" pitchFamily="2" charset="2"/>
              <a:buNone/>
              <a:defRPr/>
            </a:pPr>
            <a:endParaRPr lang="en-US" altLang="en-US" sz="6000" dirty="0">
              <a:solidFill>
                <a:schemeClr val="bg1">
                  <a:lumMod val="95000"/>
                </a:schemeClr>
              </a:solidFill>
              <a:latin typeface="Gill Sans" pitchFamily="1" charset="0"/>
              <a:sym typeface="Gill Sans" pitchFamily="1" charset="0"/>
            </a:endParaRPr>
          </a:p>
          <a:p>
            <a:pPr algn="l">
              <a:spcBef>
                <a:spcPct val="0"/>
              </a:spcBef>
              <a:buFont typeface="Wingdings" panose="05000000000000000000" pitchFamily="2" charset="2"/>
              <a:buNone/>
              <a:defRPr/>
            </a:pPr>
            <a:r>
              <a:rPr lang="en-US" altLang="en-US" sz="6000" dirty="0">
                <a:solidFill>
                  <a:schemeClr val="bg1">
                    <a:lumMod val="95000"/>
                  </a:schemeClr>
                </a:solidFill>
                <a:latin typeface="Gill Sans" pitchFamily="1" charset="0"/>
                <a:sym typeface="Gill Sans" pitchFamily="1" charset="0"/>
              </a:rPr>
              <a:t>@</a:t>
            </a:r>
            <a:r>
              <a:rPr lang="en-US" altLang="en-US" sz="6000" dirty="0" err="1">
                <a:solidFill>
                  <a:schemeClr val="bg1">
                    <a:lumMod val="95000"/>
                  </a:schemeClr>
                </a:solidFill>
                <a:latin typeface="Gill Sans" pitchFamily="1" charset="0"/>
                <a:sym typeface="Gill Sans" pitchFamily="1" charset="0"/>
              </a:rPr>
              <a:t>MaggieCarroll</a:t>
            </a:r>
            <a:endParaRPr lang="en-US" altLang="en-US" sz="6000" dirty="0">
              <a:solidFill>
                <a:schemeClr val="bg1">
                  <a:lumMod val="95000"/>
                </a:schemeClr>
              </a:solidFill>
              <a:latin typeface="Gill Sans" pitchFamily="1" charset="0"/>
              <a:sym typeface="Gill Sans" pitchFamily="1" charset="0"/>
            </a:endParaRPr>
          </a:p>
          <a:p>
            <a:pPr algn="l">
              <a:spcBef>
                <a:spcPct val="0"/>
              </a:spcBef>
              <a:buFont typeface="Wingdings" panose="05000000000000000000" pitchFamily="2" charset="2"/>
              <a:buNone/>
              <a:defRPr/>
            </a:pPr>
            <a:r>
              <a:rPr lang="en-US" altLang="en-US" sz="6000" dirty="0">
                <a:solidFill>
                  <a:schemeClr val="bg1">
                    <a:lumMod val="95000"/>
                  </a:schemeClr>
                </a:solidFill>
                <a:latin typeface="Gill Sans" pitchFamily="1" charset="0"/>
                <a:sym typeface="Gill Sans" pitchFamily="1" charset="0"/>
              </a:rPr>
              <a:t>Linkedin.com/in/</a:t>
            </a:r>
            <a:r>
              <a:rPr lang="en-US" altLang="en-US" sz="6000" dirty="0" err="1">
                <a:solidFill>
                  <a:schemeClr val="bg1">
                    <a:lumMod val="95000"/>
                  </a:schemeClr>
                </a:solidFill>
                <a:latin typeface="Gill Sans" pitchFamily="1" charset="0"/>
                <a:sym typeface="Gill Sans" pitchFamily="1" charset="0"/>
              </a:rPr>
              <a:t>MaggieCarroll</a:t>
            </a:r>
            <a:endParaRPr lang="en-US" altLang="en-US" sz="6000" dirty="0">
              <a:solidFill>
                <a:schemeClr val="bg1">
                  <a:lumMod val="95000"/>
                </a:schemeClr>
              </a:solidFill>
              <a:latin typeface="Gill Sans" pitchFamily="1" charset="0"/>
              <a:sym typeface="Gill Sans" pitchFamily="1" charset="0"/>
            </a:endParaRPr>
          </a:p>
          <a:p>
            <a:pPr algn="l">
              <a:spcBef>
                <a:spcPct val="0"/>
              </a:spcBef>
              <a:buFont typeface="Wingdings" panose="05000000000000000000" pitchFamily="2" charset="2"/>
              <a:buNone/>
              <a:defRPr/>
            </a:pPr>
            <a:r>
              <a:rPr lang="en-US" altLang="en-US" sz="6000" dirty="0">
                <a:solidFill>
                  <a:srgbClr val="000000"/>
                </a:solidFill>
                <a:latin typeface="Gill Sans" pitchFamily="1" charset="0"/>
                <a:sym typeface="Gill Sans" pitchFamily="1" charset="0"/>
                <a:hlinkClick r:id="rId2"/>
              </a:rPr>
              <a:t>CarrollApproach@gmail.com</a:t>
            </a:r>
            <a:endParaRPr lang="en-US" altLang="en-US" sz="6000" dirty="0">
              <a:solidFill>
                <a:srgbClr val="000000"/>
              </a:solidFill>
              <a:latin typeface="Gill Sans" pitchFamily="1" charset="0"/>
              <a:sym typeface="Gill Sans" pitchFamily="1" charset="0"/>
            </a:endParaRPr>
          </a:p>
          <a:p>
            <a:pPr algn="l">
              <a:spcBef>
                <a:spcPct val="0"/>
              </a:spcBef>
              <a:buFont typeface="Wingdings" panose="05000000000000000000" pitchFamily="2" charset="2"/>
              <a:buNone/>
              <a:defRPr/>
            </a:pPr>
            <a:r>
              <a:rPr lang="en-US" altLang="en-US" sz="6000" dirty="0">
                <a:solidFill>
                  <a:srgbClr val="000000"/>
                </a:solidFill>
                <a:latin typeface="Gill Sans" pitchFamily="1" charset="0"/>
                <a:sym typeface="Gill Sans" pitchFamily="1" charset="0"/>
                <a:hlinkClick r:id="rId3"/>
              </a:rPr>
              <a:t>Margaretann.Carroll@magaero.com</a:t>
            </a:r>
            <a:endParaRPr lang="en-US" altLang="en-US" sz="6000" dirty="0">
              <a:solidFill>
                <a:srgbClr val="000000"/>
              </a:solidFill>
              <a:latin typeface="Gill Sans" pitchFamily="1" charset="0"/>
              <a:sym typeface="Gill Sans" pitchFamily="1" charset="0"/>
            </a:endParaRPr>
          </a:p>
          <a:p>
            <a:pPr algn="l">
              <a:spcBef>
                <a:spcPct val="0"/>
              </a:spcBef>
              <a:buFont typeface="Wingdings" panose="05000000000000000000" pitchFamily="2" charset="2"/>
              <a:buNone/>
              <a:defRPr/>
            </a:pPr>
            <a:endParaRPr lang="en-US" altLang="en-US" sz="6000" dirty="0">
              <a:solidFill>
                <a:srgbClr val="000000"/>
              </a:solidFill>
              <a:latin typeface="Gill Sans" pitchFamily="1" charset="0"/>
              <a:sym typeface="Gill Sans" pitchFamily="1" charset="0"/>
            </a:endParaRPr>
          </a:p>
          <a:p>
            <a:pPr algn="l">
              <a:spcBef>
                <a:spcPct val="0"/>
              </a:spcBef>
              <a:buFont typeface="Wingdings" panose="05000000000000000000" pitchFamily="2" charset="2"/>
              <a:buNone/>
              <a:defRPr/>
            </a:pPr>
            <a:endParaRPr lang="en-US" altLang="en-US" sz="6000" dirty="0">
              <a:solidFill>
                <a:srgbClr val="000000"/>
              </a:solidFill>
              <a:latin typeface="Gill Sans" pitchFamily="1" charset="0"/>
              <a:sym typeface="Gill Sans" pitchFamily="1" charset="0"/>
            </a:endParaRPr>
          </a:p>
        </p:txBody>
      </p:sp>
      <p:sp>
        <p:nvSpPr>
          <p:cNvPr id="37891" name="Rectangle 2">
            <a:extLst>
              <a:ext uri="{FF2B5EF4-FFF2-40B4-BE49-F238E27FC236}">
                <a16:creationId xmlns:a16="http://schemas.microsoft.com/office/drawing/2014/main" id="{F22B4308-8A53-4DF6-BFC5-52A189C10E6D}"/>
              </a:ext>
            </a:extLst>
          </p:cNvPr>
          <p:cNvSpPr>
            <a:spLocks noChangeArrowheads="1"/>
          </p:cNvSpPr>
          <p:nvPr/>
        </p:nvSpPr>
        <p:spPr bwMode="auto">
          <a:xfrm>
            <a:off x="990600" y="841375"/>
            <a:ext cx="22707600" cy="2216150"/>
          </a:xfrm>
          <a:prstGeom prst="rect">
            <a:avLst/>
          </a:prstGeom>
          <a:noFill/>
          <a:ln>
            <a:noFill/>
          </a:ln>
        </p:spPr>
        <p:txBody>
          <a:bodyPr>
            <a:spAutoFit/>
          </a:bodyPr>
          <a:lstStyle>
            <a:lvl1pPr algn="ctr">
              <a:spcBef>
                <a:spcPts val="1900"/>
              </a:spcBef>
              <a:defRPr sz="5400">
                <a:solidFill>
                  <a:srgbClr val="FFFFFF"/>
                </a:solidFill>
                <a:latin typeface="Arial" panose="020B0604020202020204" pitchFamily="34" charset="0"/>
                <a:ea typeface="ヒラギノ角ゴ ProN W3" pitchFamily="1" charset="-128"/>
                <a:sym typeface="Arial" panose="020B0604020202020204" pitchFamily="34" charset="0"/>
              </a:defRPr>
            </a:lvl1pPr>
            <a:lvl2pPr marL="742950" indent="-285750" algn="ctr">
              <a:defRPr sz="5400">
                <a:solidFill>
                  <a:srgbClr val="FFFFFF"/>
                </a:solidFill>
                <a:latin typeface="Arial" panose="020B0604020202020204" pitchFamily="34" charset="0"/>
                <a:ea typeface="ヒラギノ角ゴ ProN W3" pitchFamily="1" charset="-128"/>
                <a:sym typeface="Arial" panose="020B0604020202020204" pitchFamily="34" charset="0"/>
              </a:defRPr>
            </a:lvl2pPr>
            <a:lvl3pPr marL="1143000" indent="-228600" algn="ctr">
              <a:defRPr sz="5400">
                <a:solidFill>
                  <a:srgbClr val="FFFFFF"/>
                </a:solidFill>
                <a:latin typeface="Arial" panose="020B0604020202020204" pitchFamily="34" charset="0"/>
                <a:ea typeface="ヒラギノ角ゴ ProN W3" pitchFamily="1" charset="-128"/>
                <a:sym typeface="Arial" panose="020B0604020202020204" pitchFamily="34" charset="0"/>
              </a:defRPr>
            </a:lvl3pPr>
            <a:lvl4pPr marL="1600200" indent="-228600" algn="ctr">
              <a:defRPr sz="5400">
                <a:solidFill>
                  <a:srgbClr val="FFFFFF"/>
                </a:solidFill>
                <a:latin typeface="Arial" panose="020B0604020202020204" pitchFamily="34" charset="0"/>
                <a:ea typeface="ヒラギノ角ゴ ProN W3" pitchFamily="1" charset="-128"/>
                <a:sym typeface="Arial" panose="020B0604020202020204" pitchFamily="34" charset="0"/>
              </a:defRPr>
            </a:lvl4pPr>
            <a:lvl5pPr marL="2057400" indent="-228600" algn="ctr">
              <a:defRPr sz="5400">
                <a:solidFill>
                  <a:srgbClr val="FFFFFF"/>
                </a:solidFill>
                <a:latin typeface="Arial" panose="020B0604020202020204" pitchFamily="34" charset="0"/>
                <a:ea typeface="ヒラギノ角ゴ ProN W3" pitchFamily="1" charset="-128"/>
                <a:sym typeface="Arial" panose="020B0604020202020204" pitchFamily="34" charset="0"/>
              </a:defRPr>
            </a:lvl5pPr>
            <a:lvl6pPr marL="2514600" indent="-228600" algn="ctr" eaLnBrk="0" fontAlgn="base" hangingPunct="0">
              <a:spcBef>
                <a:spcPct val="0"/>
              </a:spcBef>
              <a:spcAft>
                <a:spcPct val="0"/>
              </a:spcAft>
              <a:defRPr sz="5400">
                <a:solidFill>
                  <a:srgbClr val="FFFFFF"/>
                </a:solidFill>
                <a:latin typeface="Arial" panose="020B0604020202020204" pitchFamily="34" charset="0"/>
                <a:ea typeface="ヒラギノ角ゴ ProN W3" pitchFamily="1" charset="-128"/>
                <a:sym typeface="Arial" panose="020B0604020202020204" pitchFamily="34" charset="0"/>
              </a:defRPr>
            </a:lvl6pPr>
            <a:lvl7pPr marL="2971800" indent="-228600" algn="ctr" eaLnBrk="0" fontAlgn="base" hangingPunct="0">
              <a:spcBef>
                <a:spcPct val="0"/>
              </a:spcBef>
              <a:spcAft>
                <a:spcPct val="0"/>
              </a:spcAft>
              <a:defRPr sz="5400">
                <a:solidFill>
                  <a:srgbClr val="FFFFFF"/>
                </a:solidFill>
                <a:latin typeface="Arial" panose="020B0604020202020204" pitchFamily="34" charset="0"/>
                <a:ea typeface="ヒラギノ角ゴ ProN W3" pitchFamily="1" charset="-128"/>
                <a:sym typeface="Arial" panose="020B0604020202020204" pitchFamily="34" charset="0"/>
              </a:defRPr>
            </a:lvl7pPr>
            <a:lvl8pPr marL="3429000" indent="-228600" algn="ctr" eaLnBrk="0" fontAlgn="base" hangingPunct="0">
              <a:spcBef>
                <a:spcPct val="0"/>
              </a:spcBef>
              <a:spcAft>
                <a:spcPct val="0"/>
              </a:spcAft>
              <a:defRPr sz="5400">
                <a:solidFill>
                  <a:srgbClr val="FFFFFF"/>
                </a:solidFill>
                <a:latin typeface="Arial" panose="020B0604020202020204" pitchFamily="34" charset="0"/>
                <a:ea typeface="ヒラギノ角ゴ ProN W3" pitchFamily="1" charset="-128"/>
                <a:sym typeface="Arial" panose="020B0604020202020204" pitchFamily="34" charset="0"/>
              </a:defRPr>
            </a:lvl8pPr>
            <a:lvl9pPr marL="3886200" indent="-228600" algn="ctr" eaLnBrk="0" fontAlgn="base" hangingPunct="0">
              <a:spcBef>
                <a:spcPct val="0"/>
              </a:spcBef>
              <a:spcAft>
                <a:spcPct val="0"/>
              </a:spcAft>
              <a:defRPr sz="5400">
                <a:solidFill>
                  <a:srgbClr val="FFFFFF"/>
                </a:solidFill>
                <a:latin typeface="Arial" panose="020B0604020202020204" pitchFamily="34" charset="0"/>
                <a:ea typeface="ヒラギノ角ゴ ProN W3" pitchFamily="1" charset="-128"/>
                <a:sym typeface="Arial" panose="020B0604020202020204" pitchFamily="34" charset="0"/>
              </a:defRPr>
            </a:lvl9pPr>
          </a:lstStyle>
          <a:p>
            <a:pPr>
              <a:spcBef>
                <a:spcPct val="0"/>
              </a:spcBef>
              <a:buFont typeface="Wingdings" panose="05000000000000000000" pitchFamily="2" charset="2"/>
              <a:buNone/>
              <a:defRPr/>
            </a:pPr>
            <a:r>
              <a:rPr lang="en-US" altLang="en-US" sz="13800" dirty="0">
                <a:solidFill>
                  <a:schemeClr val="bg1">
                    <a:lumMod val="95000"/>
                  </a:schemeClr>
                </a:solidFill>
                <a:latin typeface="Gill Sans" pitchFamily="1" charset="0"/>
                <a:sym typeface="Gill Sans" pitchFamily="1" charset="0"/>
              </a:rPr>
              <a:t>T h a n k     Y o u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D884D49-614F-45FE-AE83-099DCC162ED8}"/>
              </a:ext>
            </a:extLst>
          </p:cNvPr>
          <p:cNvSpPr>
            <a:spLocks noGrp="1" noChangeArrowheads="1"/>
          </p:cNvSpPr>
          <p:nvPr>
            <p:ph type="title"/>
          </p:nvPr>
        </p:nvSpPr>
        <p:spPr/>
        <p:txBody>
          <a:bodyPr/>
          <a:lstStyle/>
          <a:p>
            <a:r>
              <a:rPr lang="en-US" altLang="en-US"/>
              <a:t>Software Architecture</a:t>
            </a:r>
          </a:p>
        </p:txBody>
      </p:sp>
      <p:graphicFrame>
        <p:nvGraphicFramePr>
          <p:cNvPr id="4" name="Content Placeholder 3">
            <a:extLst>
              <a:ext uri="{FF2B5EF4-FFF2-40B4-BE49-F238E27FC236}">
                <a16:creationId xmlns:a16="http://schemas.microsoft.com/office/drawing/2014/main" id="{F991E5A4-EC3C-4637-B4BF-E899FEE4D289}"/>
              </a:ext>
            </a:extLst>
          </p:cNvPr>
          <p:cNvGraphicFramePr>
            <a:graphicFrameLocks noGrp="1"/>
          </p:cNvGraphicFramePr>
          <p:nvPr>
            <p:ph idx="1"/>
          </p:nvPr>
        </p:nvGraphicFramePr>
        <p:xfrm>
          <a:off x="914400" y="2209800"/>
          <a:ext cx="22631400" cy="1005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0330191-A57F-4B48-83B9-4AD232EA3613}"/>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C76CAD98-77E2-4D67-BDC0-3811FDB50A2B}"/>
              </a:ext>
            </a:extLst>
          </p:cNvPr>
          <p:cNvSpPr>
            <a:spLocks noGrp="1" noChangeArrowheads="1"/>
          </p:cNvSpPr>
          <p:nvPr>
            <p:ph idx="1"/>
          </p:nvPr>
        </p:nvSpPr>
        <p:spPr>
          <a:xfrm>
            <a:off x="1066800" y="1371600"/>
            <a:ext cx="22631400" cy="10058400"/>
          </a:xfrm>
        </p:spPr>
        <p:txBody>
          <a:bodyPr/>
          <a:lstStyle/>
          <a:p>
            <a:pPr marL="0" indent="0">
              <a:buFont typeface="Wingdings" panose="05000000000000000000" pitchFamily="2" charset="2"/>
              <a:buNone/>
            </a:pPr>
            <a:r>
              <a:rPr lang="en-US" altLang="en-US" sz="13800">
                <a:solidFill>
                  <a:srgbClr val="7030A0"/>
                </a:solidFill>
              </a:rPr>
              <a:t>“Master one unit of performance and then use that as the stepping stone to the next one.”  </a:t>
            </a:r>
          </a:p>
          <a:p>
            <a:pPr marL="0" indent="0">
              <a:buFont typeface="Wingdings" panose="05000000000000000000" pitchFamily="2" charset="2"/>
              <a:buNone/>
            </a:pPr>
            <a:r>
              <a:rPr lang="en-US" altLang="en-US" sz="9600" i="1">
                <a:solidFill>
                  <a:srgbClr val="7030A0"/>
                </a:solidFill>
              </a:rPr>
              <a:t>										-</a:t>
            </a:r>
            <a:r>
              <a:rPr lang="en-US" altLang="en-US" sz="6000" i="1">
                <a:solidFill>
                  <a:srgbClr val="7030A0"/>
                </a:solidFill>
              </a:rPr>
              <a:t>James Clear, author of </a:t>
            </a:r>
            <a:r>
              <a:rPr lang="en-US" altLang="en-US" sz="6000" i="1" u="sng">
                <a:solidFill>
                  <a:srgbClr val="7030A0"/>
                </a:solidFill>
              </a:rPr>
              <a:t>Atomic Habits</a:t>
            </a:r>
            <a:endParaRPr lang="en-US" altLang="en-US" sz="9600" i="1" u="sng">
              <a:solidFill>
                <a:srgbClr val="7030A0"/>
              </a:solidFill>
            </a:endParaRPr>
          </a:p>
        </p:txBody>
      </p:sp>
      <p:sp>
        <p:nvSpPr>
          <p:cNvPr id="3" name="TextBox 2">
            <a:extLst>
              <a:ext uri="{FF2B5EF4-FFF2-40B4-BE49-F238E27FC236}">
                <a16:creationId xmlns:a16="http://schemas.microsoft.com/office/drawing/2014/main" id="{88138422-0B97-4B5A-AA4A-DF14EF82BF78}"/>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D389624-F51D-46BA-932C-54C284583FDD}"/>
              </a:ext>
            </a:extLst>
          </p:cNvPr>
          <p:cNvSpPr>
            <a:spLocks noGrp="1" noChangeArrowheads="1"/>
          </p:cNvSpPr>
          <p:nvPr>
            <p:ph type="title"/>
          </p:nvPr>
        </p:nvSpPr>
        <p:spPr>
          <a:xfrm>
            <a:off x="914400" y="644525"/>
            <a:ext cx="22631400" cy="1358900"/>
          </a:xfrm>
        </p:spPr>
        <p:txBody>
          <a:bodyPr/>
          <a:lstStyle/>
          <a:p>
            <a:r>
              <a:rPr lang="en-US" altLang="en-US"/>
              <a:t>A Tale of Two Architecture Challenges . . . . </a:t>
            </a:r>
          </a:p>
        </p:txBody>
      </p:sp>
      <p:sp>
        <p:nvSpPr>
          <p:cNvPr id="8" name="Title 1">
            <a:extLst>
              <a:ext uri="{FF2B5EF4-FFF2-40B4-BE49-F238E27FC236}">
                <a16:creationId xmlns:a16="http://schemas.microsoft.com/office/drawing/2014/main" id="{2E7F85E0-023C-42C7-A073-D7BE68D1C77E}"/>
              </a:ext>
            </a:extLst>
          </p:cNvPr>
          <p:cNvSpPr txBox="1">
            <a:spLocks noChangeArrowheads="1"/>
          </p:cNvSpPr>
          <p:nvPr/>
        </p:nvSpPr>
        <p:spPr bwMode="auto">
          <a:xfrm>
            <a:off x="11658600" y="9798050"/>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Integrate</a:t>
            </a:r>
          </a:p>
        </p:txBody>
      </p:sp>
      <p:sp>
        <p:nvSpPr>
          <p:cNvPr id="9" name="Title 1">
            <a:extLst>
              <a:ext uri="{FF2B5EF4-FFF2-40B4-BE49-F238E27FC236}">
                <a16:creationId xmlns:a16="http://schemas.microsoft.com/office/drawing/2014/main" id="{3C122071-6935-406D-B201-036D94FAAA9C}"/>
              </a:ext>
            </a:extLst>
          </p:cNvPr>
          <p:cNvSpPr txBox="1">
            <a:spLocks noChangeArrowheads="1"/>
          </p:cNvSpPr>
          <p:nvPr/>
        </p:nvSpPr>
        <p:spPr bwMode="auto">
          <a:xfrm>
            <a:off x="914400" y="9837738"/>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Renew</a:t>
            </a:r>
          </a:p>
        </p:txBody>
      </p:sp>
      <p:pic>
        <p:nvPicPr>
          <p:cNvPr id="13317" name="Picture 12">
            <a:extLst>
              <a:ext uri="{FF2B5EF4-FFF2-40B4-BE49-F238E27FC236}">
                <a16:creationId xmlns:a16="http://schemas.microsoft.com/office/drawing/2014/main" id="{502CF268-4646-4ECF-AFB5-76C376304A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56000"/>
            <a:ext cx="8324850" cy="6273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5" name="Content Placeholder 34">
            <a:extLst>
              <a:ext uri="{FF2B5EF4-FFF2-40B4-BE49-F238E27FC236}">
                <a16:creationId xmlns:a16="http://schemas.microsoft.com/office/drawing/2014/main" id="{474E576F-F544-4B85-B45F-8DA94EFEABEF}"/>
              </a:ext>
            </a:extLst>
          </p:cNvPr>
          <p:cNvPicPr>
            <a:picLocks noGrp="1" noChangeAspect="1"/>
          </p:cNvPicPr>
          <p:nvPr>
            <p:ph idx="1"/>
          </p:nvPr>
        </p:nvPicPr>
        <p:blipFill>
          <a:blip r:embed="rId3"/>
          <a:stretch>
            <a:fillRect/>
          </a:stretch>
        </p:blipFill>
        <p:spPr>
          <a:xfrm>
            <a:off x="10871200" y="3527425"/>
            <a:ext cx="9144000" cy="6234113"/>
          </a:xfrm>
          <a:ln>
            <a:solidFill>
              <a:schemeClr val="accent3"/>
            </a:solidFill>
          </a:ln>
        </p:spPr>
      </p:pic>
      <p:sp>
        <p:nvSpPr>
          <p:cNvPr id="7" name="TextBox 6">
            <a:extLst>
              <a:ext uri="{FF2B5EF4-FFF2-40B4-BE49-F238E27FC236}">
                <a16:creationId xmlns:a16="http://schemas.microsoft.com/office/drawing/2014/main" id="{4991F91E-D935-4D47-ADE8-0052AE45CB2A}"/>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EAEBED4-11ED-4059-B217-370F4099C080}"/>
              </a:ext>
            </a:extLst>
          </p:cNvPr>
          <p:cNvSpPr>
            <a:spLocks noGrp="1" noChangeArrowheads="1"/>
          </p:cNvSpPr>
          <p:nvPr>
            <p:ph type="title"/>
          </p:nvPr>
        </p:nvSpPr>
        <p:spPr/>
        <p:txBody>
          <a:bodyPr/>
          <a:lstStyle/>
          <a:p>
            <a:r>
              <a:rPr lang="en-US" altLang="en-US"/>
              <a:t>A Tale of Two Architecture Challenges . . . . </a:t>
            </a:r>
          </a:p>
        </p:txBody>
      </p:sp>
      <p:sp>
        <p:nvSpPr>
          <p:cNvPr id="9" name="Title 1">
            <a:extLst>
              <a:ext uri="{FF2B5EF4-FFF2-40B4-BE49-F238E27FC236}">
                <a16:creationId xmlns:a16="http://schemas.microsoft.com/office/drawing/2014/main" id="{EC3206E9-4563-4DAE-8306-ED7A82B748B9}"/>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Renew</a:t>
            </a:r>
          </a:p>
        </p:txBody>
      </p:sp>
      <p:sp>
        <p:nvSpPr>
          <p:cNvPr id="7" name="Title 1">
            <a:extLst>
              <a:ext uri="{FF2B5EF4-FFF2-40B4-BE49-F238E27FC236}">
                <a16:creationId xmlns:a16="http://schemas.microsoft.com/office/drawing/2014/main" id="{36E453B0-9542-48B9-A24B-1FF46E2EF126}"/>
              </a:ext>
            </a:extLst>
          </p:cNvPr>
          <p:cNvSpPr txBox="1">
            <a:spLocks noChangeArrowheads="1"/>
          </p:cNvSpPr>
          <p:nvPr/>
        </p:nvSpPr>
        <p:spPr bwMode="auto">
          <a:xfrm>
            <a:off x="11277600" y="3614738"/>
            <a:ext cx="13106400" cy="6353175"/>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sz="5400" kern="0" dirty="0"/>
              <a:t>New EA Function in Org Chart</a:t>
            </a:r>
          </a:p>
          <a:p>
            <a:pPr>
              <a:defRPr/>
            </a:pPr>
            <a:endParaRPr lang="en-US" altLang="en-US" sz="5400" kern="0" dirty="0"/>
          </a:p>
          <a:p>
            <a:pPr>
              <a:defRPr/>
            </a:pPr>
            <a:r>
              <a:rPr lang="en-US" altLang="en-US" sz="5400" kern="0" dirty="0"/>
              <a:t>New Web Presence</a:t>
            </a:r>
          </a:p>
          <a:p>
            <a:pPr>
              <a:defRPr/>
            </a:pPr>
            <a:endParaRPr lang="en-US" altLang="en-US" sz="5400" kern="0" dirty="0"/>
          </a:p>
          <a:p>
            <a:pPr>
              <a:defRPr/>
            </a:pPr>
            <a:r>
              <a:rPr lang="en-US" altLang="en-US" sz="5400" kern="0" dirty="0"/>
              <a:t>Align Business Areas</a:t>
            </a:r>
          </a:p>
          <a:p>
            <a:pPr>
              <a:defRPr/>
            </a:pPr>
            <a:endParaRPr lang="en-US" altLang="en-US" kern="0" dirty="0"/>
          </a:p>
        </p:txBody>
      </p:sp>
      <p:pic>
        <p:nvPicPr>
          <p:cNvPr id="14341" name="Picture 5">
            <a:extLst>
              <a:ext uri="{FF2B5EF4-FFF2-40B4-BE49-F238E27FC236}">
                <a16:creationId xmlns:a16="http://schemas.microsoft.com/office/drawing/2014/main" id="{5ECBB9DE-A317-402C-9A08-677426CBBE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686175"/>
            <a:ext cx="8324850" cy="6273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789408-52FF-4B77-BEAF-1F6161AA30C4}"/>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EAEBED4-11ED-4059-B217-370F4099C080}"/>
              </a:ext>
            </a:extLst>
          </p:cNvPr>
          <p:cNvSpPr>
            <a:spLocks noGrp="1" noChangeArrowheads="1"/>
          </p:cNvSpPr>
          <p:nvPr>
            <p:ph type="title"/>
          </p:nvPr>
        </p:nvSpPr>
        <p:spPr/>
        <p:txBody>
          <a:bodyPr/>
          <a:lstStyle/>
          <a:p>
            <a:r>
              <a:rPr lang="en-US" altLang="en-US"/>
              <a:t>A Tale of Two Architecture Challenges . . . . </a:t>
            </a:r>
          </a:p>
        </p:txBody>
      </p:sp>
      <p:sp>
        <p:nvSpPr>
          <p:cNvPr id="9" name="Title 1">
            <a:extLst>
              <a:ext uri="{FF2B5EF4-FFF2-40B4-BE49-F238E27FC236}">
                <a16:creationId xmlns:a16="http://schemas.microsoft.com/office/drawing/2014/main" id="{EC3206E9-4563-4DAE-8306-ED7A82B748B9}"/>
              </a:ext>
            </a:extLst>
          </p:cNvPr>
          <p:cNvSpPr txBox="1">
            <a:spLocks noChangeArrowheads="1"/>
          </p:cNvSpPr>
          <p:nvPr/>
        </p:nvSpPr>
        <p:spPr bwMode="auto">
          <a:xfrm>
            <a:off x="914400" y="9967913"/>
            <a:ext cx="4648200" cy="1358900"/>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kern="0" dirty="0"/>
              <a:t>Renew</a:t>
            </a:r>
          </a:p>
        </p:txBody>
      </p:sp>
      <p:sp>
        <p:nvSpPr>
          <p:cNvPr id="7" name="Title 1">
            <a:extLst>
              <a:ext uri="{FF2B5EF4-FFF2-40B4-BE49-F238E27FC236}">
                <a16:creationId xmlns:a16="http://schemas.microsoft.com/office/drawing/2014/main" id="{36E453B0-9542-48B9-A24B-1FF46E2EF126}"/>
              </a:ext>
            </a:extLst>
          </p:cNvPr>
          <p:cNvSpPr txBox="1">
            <a:spLocks noChangeArrowheads="1"/>
          </p:cNvSpPr>
          <p:nvPr/>
        </p:nvSpPr>
        <p:spPr bwMode="auto">
          <a:xfrm>
            <a:off x="11277600" y="3614738"/>
            <a:ext cx="13106400" cy="6353175"/>
          </a:xfrm>
          <a:prstGeom prst="rect">
            <a:avLst/>
          </a:prstGeom>
          <a:noFill/>
          <a:ln>
            <a:noFill/>
          </a:ln>
        </p:spPr>
        <p:txBody>
          <a:bodyPr lIns="38100" tIns="38100" rIns="38100" bIns="38100" anchor="ctr"/>
          <a:lstStyle>
            <a:lvl1pPr algn="l" rtl="0" eaLnBrk="0" fontAlgn="base" hangingPunct="0">
              <a:spcBef>
                <a:spcPct val="0"/>
              </a:spcBef>
              <a:spcAft>
                <a:spcPct val="0"/>
              </a:spcAft>
              <a:defRPr sz="7200" b="0">
                <a:solidFill>
                  <a:srgbClr val="FFFFFF"/>
                </a:solidFill>
                <a:latin typeface="+mj-lt"/>
                <a:ea typeface="+mj-ea"/>
                <a:cs typeface="+mj-cs"/>
                <a:sym typeface="Arial" panose="020B0604020202020204" pitchFamily="34" charset="0"/>
              </a:defRPr>
            </a:lvl1pPr>
            <a:lvl2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2pPr>
            <a:lvl3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3pPr>
            <a:lvl4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4pPr>
            <a:lvl5pPr algn="l" rtl="0" eaLnBrk="0" fontAlgn="base" hangingPunct="0">
              <a:spcBef>
                <a:spcPct val="0"/>
              </a:spcBef>
              <a:spcAft>
                <a:spcPct val="0"/>
              </a:spcAft>
              <a:defRPr sz="7200">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a:lstStyle>
          <a:p>
            <a:pPr>
              <a:defRPr/>
            </a:pPr>
            <a:r>
              <a:rPr lang="en-US" altLang="en-US" sz="5400" kern="0" dirty="0"/>
              <a:t>New EA Function in Org Chart</a:t>
            </a:r>
          </a:p>
          <a:p>
            <a:pPr>
              <a:defRPr/>
            </a:pPr>
            <a:endParaRPr lang="en-US" altLang="en-US" sz="5400" kern="0" dirty="0"/>
          </a:p>
          <a:p>
            <a:pPr>
              <a:defRPr/>
            </a:pPr>
            <a:r>
              <a:rPr lang="en-US" altLang="en-US" sz="5400" kern="0" dirty="0"/>
              <a:t>New Web Presence</a:t>
            </a:r>
          </a:p>
          <a:p>
            <a:pPr>
              <a:defRPr/>
            </a:pPr>
            <a:endParaRPr lang="en-US" altLang="en-US" sz="5400" kern="0" dirty="0"/>
          </a:p>
          <a:p>
            <a:pPr>
              <a:defRPr/>
            </a:pPr>
            <a:r>
              <a:rPr lang="en-US" altLang="en-US" sz="5400" kern="0" dirty="0"/>
              <a:t>Align Business Areas</a:t>
            </a:r>
          </a:p>
          <a:p>
            <a:pPr>
              <a:defRPr/>
            </a:pPr>
            <a:endParaRPr lang="en-US" altLang="en-US" kern="0" dirty="0"/>
          </a:p>
        </p:txBody>
      </p:sp>
      <p:pic>
        <p:nvPicPr>
          <p:cNvPr id="14341" name="Picture 5">
            <a:extLst>
              <a:ext uri="{FF2B5EF4-FFF2-40B4-BE49-F238E27FC236}">
                <a16:creationId xmlns:a16="http://schemas.microsoft.com/office/drawing/2014/main" id="{5ECBB9DE-A317-402C-9A08-677426CBBE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686175"/>
            <a:ext cx="8324850" cy="6273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14045B5-55C1-4CF9-AEB0-D0DE83F2AB80}"/>
              </a:ext>
            </a:extLst>
          </p:cNvPr>
          <p:cNvPicPr>
            <a:picLocks noChangeAspect="1"/>
          </p:cNvPicPr>
          <p:nvPr/>
        </p:nvPicPr>
        <p:blipFill>
          <a:blip r:embed="rId3"/>
          <a:stretch>
            <a:fillRect/>
          </a:stretch>
        </p:blipFill>
        <p:spPr>
          <a:xfrm>
            <a:off x="18371372" y="5029200"/>
            <a:ext cx="5174428" cy="4633362"/>
          </a:xfrm>
          <a:prstGeom prst="rect">
            <a:avLst/>
          </a:prstGeom>
        </p:spPr>
      </p:pic>
      <p:sp>
        <p:nvSpPr>
          <p:cNvPr id="8" name="Arrow: Right 7">
            <a:extLst>
              <a:ext uri="{FF2B5EF4-FFF2-40B4-BE49-F238E27FC236}">
                <a16:creationId xmlns:a16="http://schemas.microsoft.com/office/drawing/2014/main" id="{8425A2BC-5123-478A-8741-C41973BA7856}"/>
              </a:ext>
            </a:extLst>
          </p:cNvPr>
          <p:cNvSpPr/>
          <p:nvPr/>
        </p:nvSpPr>
        <p:spPr bwMode="auto">
          <a:xfrm>
            <a:off x="17830800" y="5257800"/>
            <a:ext cx="2372470" cy="1725613"/>
          </a:xfrm>
          <a:prstGeom prst="rightArrow">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Arrow: Right 9">
            <a:extLst>
              <a:ext uri="{FF2B5EF4-FFF2-40B4-BE49-F238E27FC236}">
                <a16:creationId xmlns:a16="http://schemas.microsoft.com/office/drawing/2014/main" id="{0C1CE9A3-C361-4CAC-8D45-4D890795617C}"/>
              </a:ext>
            </a:extLst>
          </p:cNvPr>
          <p:cNvSpPr/>
          <p:nvPr/>
        </p:nvSpPr>
        <p:spPr bwMode="auto">
          <a:xfrm>
            <a:off x="16363788" y="8089624"/>
            <a:ext cx="2372470" cy="1725613"/>
          </a:xfrm>
          <a:prstGeom prst="rightArrow">
            <a:avLst/>
          </a:prstGeom>
          <a:solidFill>
            <a:srgbClr val="FFC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a:extLst>
              <a:ext uri="{FF2B5EF4-FFF2-40B4-BE49-F238E27FC236}">
                <a16:creationId xmlns:a16="http://schemas.microsoft.com/office/drawing/2014/main" id="{A29B0C49-62C6-4565-A5E7-18EE58FB6929}"/>
              </a:ext>
            </a:extLst>
          </p:cNvPr>
          <p:cNvSpPr txBox="1"/>
          <p:nvPr/>
        </p:nvSpPr>
        <p:spPr>
          <a:xfrm>
            <a:off x="4419600" y="12618134"/>
            <a:ext cx="5181600" cy="646331"/>
          </a:xfrm>
          <a:prstGeom prst="rect">
            <a:avLst/>
          </a:prstGeom>
          <a:noFill/>
        </p:spPr>
        <p:txBody>
          <a:bodyPr wrap="square" rtlCol="0">
            <a:spAutoFit/>
          </a:bodyPr>
          <a:lstStyle/>
          <a:p>
            <a:r>
              <a:rPr lang="en-US" sz="3600" b="1" dirty="0">
                <a:solidFill>
                  <a:schemeClr val="bg1"/>
                </a:solidFill>
              </a:rPr>
              <a:t>@</a:t>
            </a:r>
            <a:r>
              <a:rPr lang="en-US" sz="3600" dirty="0" err="1">
                <a:solidFill>
                  <a:schemeClr val="bg1"/>
                </a:solidFill>
                <a:latin typeface="+mn-lt"/>
              </a:rPr>
              <a:t>MaggieCarroll</a:t>
            </a:r>
            <a:endParaRPr lang="en-US" sz="3600" dirty="0">
              <a:solidFill>
                <a:schemeClr val="bg1"/>
              </a:solidFill>
              <a:latin typeface="+mn-lt"/>
            </a:endParaRPr>
          </a:p>
        </p:txBody>
      </p:sp>
    </p:spTree>
    <p:extLst>
      <p:ext uri="{BB962C8B-B14F-4D97-AF65-F5344CB8AC3E}">
        <p14:creationId xmlns:p14="http://schemas.microsoft.com/office/powerpoint/2010/main" val="1524960538"/>
      </p:ext>
    </p:extLst>
  </p:cSld>
  <p:clrMapOvr>
    <a:masterClrMapping/>
  </p:clrMapOvr>
  <p:transition spd="slow">
    <p:wipe/>
  </p:transition>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1_Title and Content">
  <a:themeElements>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31807</TotalTime>
  <Pages>0</Pages>
  <Words>1969</Words>
  <Characters>0</Characters>
  <Application>Microsoft Office PowerPoint</Application>
  <PresentationFormat>Custom</PresentationFormat>
  <Lines>0</Lines>
  <Paragraphs>433</Paragraphs>
  <Slides>45</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Arial</vt:lpstr>
      <vt:lpstr>Calibri</vt:lpstr>
      <vt:lpstr>Gill Sans</vt:lpstr>
      <vt:lpstr>Times</vt:lpstr>
      <vt:lpstr>Wingdings</vt:lpstr>
      <vt:lpstr>Default - Title Slide</vt:lpstr>
      <vt:lpstr>Default - Title and Content</vt:lpstr>
      <vt:lpstr>Default - 1_Title and Content</vt:lpstr>
      <vt:lpstr>Beyond the Technical:  Small steps to playing bigger  </vt:lpstr>
      <vt:lpstr>So it begins . . . . </vt:lpstr>
      <vt:lpstr>PowerPoint Presentation</vt:lpstr>
      <vt:lpstr>Software Architecture         </vt:lpstr>
      <vt:lpstr>Software Architecture</vt:lpstr>
      <vt:lpstr>PowerPoint Presentation</vt:lpstr>
      <vt:lpstr>A Tale of Two Architecture Challenges . . . . </vt:lpstr>
      <vt:lpstr>A Tale of Two Architecture Challenges . . . . </vt:lpstr>
      <vt:lpstr>A Tale of Two Architecture Challenges . . . . </vt:lpstr>
      <vt:lpstr>A Tale of Two Architecture Challenges . . . . </vt:lpstr>
      <vt:lpstr>A Tale of Two Architecture Challenges . . . . </vt:lpstr>
      <vt:lpstr>A Tale of Two Architecture Challenges . . . . </vt:lpstr>
      <vt:lpstr>A Tale of Two Architecture Challenges . . . . </vt:lpstr>
      <vt:lpstr>A Tale of Two Architecture Challenges . . . . </vt:lpstr>
      <vt:lpstr>A Tale of Two Architecture Challenges . . . . </vt:lpstr>
      <vt:lpstr>PowerPoint Presentation</vt:lpstr>
      <vt:lpstr>PowerPoint Presentation</vt:lpstr>
      <vt:lpstr>PowerPoint Presentation</vt:lpstr>
      <vt:lpstr>PowerPoint Presentation</vt:lpstr>
      <vt:lpstr>Starting with the end in mind:  What is the goal?</vt:lpstr>
      <vt:lpstr>Starting with the end in mind:  What is the goal?</vt:lpstr>
      <vt:lpstr>Starting with the end in mind:  What is the goal?</vt:lpstr>
      <vt:lpstr>Starting with the end in mind:  What is the goal?</vt:lpstr>
      <vt:lpstr>Build your Influence Muscles</vt:lpstr>
      <vt:lpstr>Starting with the end in mind:  Sample Contact List</vt:lpstr>
      <vt:lpstr>Starting with the end in mind:  What is the goal?</vt:lpstr>
      <vt:lpstr>Build your Influence Muscles</vt:lpstr>
      <vt:lpstr>Starting with the end in mind: Contact List updated</vt:lpstr>
      <vt:lpstr>PowerPoint Presentation</vt:lpstr>
      <vt:lpstr>PowerPoint Presentation</vt:lpstr>
      <vt:lpstr>Build your Influence Muscles</vt:lpstr>
      <vt:lpstr>Gaining Influence Starts with Ownership</vt:lpstr>
      <vt:lpstr>Gaining Influence Starts with Ownership: contact list updated</vt:lpstr>
      <vt:lpstr>Gaining Influence Starts with Ownership</vt:lpstr>
      <vt:lpstr>Build your Influence Muscles</vt:lpstr>
      <vt:lpstr>Energizing the Team – Team “Business Rhythm”</vt:lpstr>
      <vt:lpstr>Energizing the Team – Innovation Meetings </vt:lpstr>
      <vt:lpstr>Energizing the Team – Governance that works</vt:lpstr>
      <vt:lpstr>Energizing the Team – Governance that works</vt:lpstr>
      <vt:lpstr>Build your Influence Muscles</vt:lpstr>
      <vt:lpstr>Lather, Rinse, Repeat</vt:lpstr>
      <vt:lpstr>Build your Influence Muscles</vt:lpstr>
      <vt:lpstr>Communicate with Stakeholders</vt:lpstr>
      <vt:lpstr>Please Rate This Session  . .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Maggie Carroll</cp:lastModifiedBy>
  <cp:revision>150</cp:revision>
  <dcterms:modified xsi:type="dcterms:W3CDTF">2020-02-25T14:47:32Z</dcterms:modified>
  <cp:contentStatus/>
</cp:coreProperties>
</file>